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9" r:id="rId11"/>
    <p:sldId id="270" r:id="rId12"/>
    <p:sldId id="271" r:id="rId13"/>
    <p:sldId id="272" r:id="rId14"/>
    <p:sldId id="273" r:id="rId15"/>
    <p:sldId id="280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urélio Rocha" userId="05891bd4-84ab-4228-b642-029856b84817" providerId="ADAL" clId="{C88175D9-8326-4ED4-9BEE-8CA4F8CAE19F}"/>
    <pc:docChg chg="undo custSel addSld modSld">
      <pc:chgData name="Marco Aurélio Rocha" userId="05891bd4-84ab-4228-b642-029856b84817" providerId="ADAL" clId="{C88175D9-8326-4ED4-9BEE-8CA4F8CAE19F}" dt="2023-02-01T20:38:00.998" v="1360" actId="20577"/>
      <pc:docMkLst>
        <pc:docMk/>
      </pc:docMkLst>
      <pc:sldChg chg="addSp delSp modSp mod">
        <pc:chgData name="Marco Aurélio Rocha" userId="05891bd4-84ab-4228-b642-029856b84817" providerId="ADAL" clId="{C88175D9-8326-4ED4-9BEE-8CA4F8CAE19F}" dt="2023-02-01T18:54:59.376" v="175" actId="20577"/>
        <pc:sldMkLst>
          <pc:docMk/>
          <pc:sldMk cId="1227134707" sldId="261"/>
        </pc:sldMkLst>
        <pc:spChg chg="add mod ord">
          <ac:chgData name="Marco Aurélio Rocha" userId="05891bd4-84ab-4228-b642-029856b84817" providerId="ADAL" clId="{C88175D9-8326-4ED4-9BEE-8CA4F8CAE19F}" dt="2023-02-01T18:54:19.775" v="133" actId="1076"/>
          <ac:spMkLst>
            <pc:docMk/>
            <pc:sldMk cId="1227134707" sldId="261"/>
            <ac:spMk id="9" creationId="{E274E18E-6497-454F-8955-6737F6C679C9}"/>
          </ac:spMkLst>
        </pc:spChg>
        <pc:spChg chg="del">
          <ac:chgData name="Marco Aurélio Rocha" userId="05891bd4-84ab-4228-b642-029856b84817" providerId="ADAL" clId="{C88175D9-8326-4ED4-9BEE-8CA4F8CAE19F}" dt="2023-02-01T18:54:24.880" v="134" actId="478"/>
          <ac:spMkLst>
            <pc:docMk/>
            <pc:sldMk cId="1227134707" sldId="261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8:54:59.376" v="175" actId="20577"/>
          <ac:graphicFrameMkLst>
            <pc:docMk/>
            <pc:sldMk cId="1227134707" sldId="261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8:53:45.478" v="122" actId="1076"/>
          <ac:picMkLst>
            <pc:docMk/>
            <pc:sldMk cId="1227134707" sldId="261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18:56:47.224" v="224" actId="20577"/>
        <pc:sldMkLst>
          <pc:docMk/>
          <pc:sldMk cId="295905404" sldId="262"/>
        </pc:sldMkLst>
        <pc:spChg chg="mod">
          <ac:chgData name="Marco Aurélio Rocha" userId="05891bd4-84ab-4228-b642-029856b84817" providerId="ADAL" clId="{C88175D9-8326-4ED4-9BEE-8CA4F8CAE19F}" dt="2023-02-01T18:55:48.638" v="178" actId="1076"/>
          <ac:spMkLst>
            <pc:docMk/>
            <pc:sldMk cId="295905404" sldId="262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8:56:47.224" v="224" actId="20577"/>
          <ac:graphicFrameMkLst>
            <pc:docMk/>
            <pc:sldMk cId="295905404" sldId="262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8:55:51.319" v="180" actId="1076"/>
          <ac:picMkLst>
            <pc:docMk/>
            <pc:sldMk cId="295905404" sldId="262"/>
            <ac:picMk id="25" creationId="{1D43CD1E-F4CA-4275-8BFD-B948AD9C24A3}"/>
          </ac:picMkLst>
        </pc:picChg>
      </pc:sldChg>
      <pc:sldChg chg="addSp delSp modSp mod">
        <pc:chgData name="Marco Aurélio Rocha" userId="05891bd4-84ab-4228-b642-029856b84817" providerId="ADAL" clId="{C88175D9-8326-4ED4-9BEE-8CA4F8CAE19F}" dt="2023-02-01T18:59:36.955" v="298" actId="20577"/>
        <pc:sldMkLst>
          <pc:docMk/>
          <pc:sldMk cId="3866944619" sldId="263"/>
        </pc:sldMkLst>
        <pc:spChg chg="add del">
          <ac:chgData name="Marco Aurélio Rocha" userId="05891bd4-84ab-4228-b642-029856b84817" providerId="ADAL" clId="{C88175D9-8326-4ED4-9BEE-8CA4F8CAE19F}" dt="2023-02-01T18:59:34.149" v="296" actId="22"/>
          <ac:spMkLst>
            <pc:docMk/>
            <pc:sldMk cId="3866944619" sldId="263"/>
            <ac:spMk id="9" creationId="{D68CF99C-80DC-46C7-9787-E2D4AFF5E945}"/>
          </ac:spMkLst>
        </pc:spChg>
        <pc:spChg chg="mod">
          <ac:chgData name="Marco Aurélio Rocha" userId="05891bd4-84ab-4228-b642-029856b84817" providerId="ADAL" clId="{C88175D9-8326-4ED4-9BEE-8CA4F8CAE19F}" dt="2023-02-01T18:58:52.559" v="275" actId="1076"/>
          <ac:spMkLst>
            <pc:docMk/>
            <pc:sldMk cId="3866944619" sldId="263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8:59:36.955" v="298" actId="20577"/>
          <ac:graphicFrameMkLst>
            <pc:docMk/>
            <pc:sldMk cId="3866944619" sldId="263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8:58:55.735" v="276" actId="1076"/>
          <ac:picMkLst>
            <pc:docMk/>
            <pc:sldMk cId="3866944619" sldId="263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19:01:13.397" v="310" actId="6549"/>
        <pc:sldMkLst>
          <pc:docMk/>
          <pc:sldMk cId="1133470382" sldId="264"/>
        </pc:sldMkLst>
        <pc:spChg chg="mod">
          <ac:chgData name="Marco Aurélio Rocha" userId="05891bd4-84ab-4228-b642-029856b84817" providerId="ADAL" clId="{C88175D9-8326-4ED4-9BEE-8CA4F8CAE19F}" dt="2023-02-01T19:00:55.798" v="303" actId="1076"/>
          <ac:spMkLst>
            <pc:docMk/>
            <pc:sldMk cId="1133470382" sldId="264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9:01:13.397" v="310" actId="6549"/>
          <ac:graphicFrameMkLst>
            <pc:docMk/>
            <pc:sldMk cId="1133470382" sldId="264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9:00:58.758" v="304" actId="1076"/>
          <ac:picMkLst>
            <pc:docMk/>
            <pc:sldMk cId="1133470382" sldId="264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19:02:16.788" v="429" actId="20577"/>
        <pc:sldMkLst>
          <pc:docMk/>
          <pc:sldMk cId="3119376170" sldId="265"/>
        </pc:sldMkLst>
        <pc:graphicFrameChg chg="mod modGraphic">
          <ac:chgData name="Marco Aurélio Rocha" userId="05891bd4-84ab-4228-b642-029856b84817" providerId="ADAL" clId="{C88175D9-8326-4ED4-9BEE-8CA4F8CAE19F}" dt="2023-02-01T19:02:16.788" v="429" actId="20577"/>
          <ac:graphicFrameMkLst>
            <pc:docMk/>
            <pc:sldMk cId="3119376170" sldId="265"/>
            <ac:graphicFrameMk id="6" creationId="{00000000-0000-0000-0000-000000000000}"/>
          </ac:graphicFrameMkLst>
        </pc:graphicFrameChg>
      </pc:sldChg>
      <pc:sldChg chg="modSp mod">
        <pc:chgData name="Marco Aurélio Rocha" userId="05891bd4-84ab-4228-b642-029856b84817" providerId="ADAL" clId="{C88175D9-8326-4ED4-9BEE-8CA4F8CAE19F}" dt="2023-02-01T19:04:03.598" v="492"/>
        <pc:sldMkLst>
          <pc:docMk/>
          <pc:sldMk cId="398550203" sldId="266"/>
        </pc:sldMkLst>
        <pc:spChg chg="mod">
          <ac:chgData name="Marco Aurélio Rocha" userId="05891bd4-84ab-4228-b642-029856b84817" providerId="ADAL" clId="{C88175D9-8326-4ED4-9BEE-8CA4F8CAE19F}" dt="2023-02-01T19:03:10.215" v="432" actId="1076"/>
          <ac:spMkLst>
            <pc:docMk/>
            <pc:sldMk cId="398550203" sldId="266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9:04:03.598" v="492"/>
          <ac:graphicFrameMkLst>
            <pc:docMk/>
            <pc:sldMk cId="398550203" sldId="266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9:03:13.159" v="433" actId="1076"/>
          <ac:picMkLst>
            <pc:docMk/>
            <pc:sldMk cId="398550203" sldId="266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19:06:07.207" v="651" actId="20577"/>
        <pc:sldMkLst>
          <pc:docMk/>
          <pc:sldMk cId="3132135388" sldId="267"/>
        </pc:sldMkLst>
        <pc:spChg chg="mod">
          <ac:chgData name="Marco Aurélio Rocha" userId="05891bd4-84ab-4228-b642-029856b84817" providerId="ADAL" clId="{C88175D9-8326-4ED4-9BEE-8CA4F8CAE19F}" dt="2023-02-01T19:04:37.951" v="494" actId="1076"/>
          <ac:spMkLst>
            <pc:docMk/>
            <pc:sldMk cId="3132135388" sldId="267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9:06:07.207" v="651" actId="20577"/>
          <ac:graphicFrameMkLst>
            <pc:docMk/>
            <pc:sldMk cId="3132135388" sldId="267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9:04:40.471" v="495" actId="1076"/>
          <ac:picMkLst>
            <pc:docMk/>
            <pc:sldMk cId="3132135388" sldId="267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19:07:14.202" v="659"/>
        <pc:sldMkLst>
          <pc:docMk/>
          <pc:sldMk cId="229236736" sldId="268"/>
        </pc:sldMkLst>
        <pc:spChg chg="mod">
          <ac:chgData name="Marco Aurélio Rocha" userId="05891bd4-84ab-4228-b642-029856b84817" providerId="ADAL" clId="{C88175D9-8326-4ED4-9BEE-8CA4F8CAE19F}" dt="2023-02-01T19:06:34.134" v="653" actId="1076"/>
          <ac:spMkLst>
            <pc:docMk/>
            <pc:sldMk cId="229236736" sldId="268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9:07:14.202" v="659"/>
          <ac:graphicFrameMkLst>
            <pc:docMk/>
            <pc:sldMk cId="229236736" sldId="268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9:06:36.391" v="654" actId="1076"/>
          <ac:picMkLst>
            <pc:docMk/>
            <pc:sldMk cId="229236736" sldId="268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19:08:31.840" v="725" actId="6549"/>
        <pc:sldMkLst>
          <pc:docMk/>
          <pc:sldMk cId="1704985584" sldId="269"/>
        </pc:sldMkLst>
        <pc:graphicFrameChg chg="mod modGraphic">
          <ac:chgData name="Marco Aurélio Rocha" userId="05891bd4-84ab-4228-b642-029856b84817" providerId="ADAL" clId="{C88175D9-8326-4ED4-9BEE-8CA4F8CAE19F}" dt="2023-02-01T19:08:31.840" v="725" actId="6549"/>
          <ac:graphicFrameMkLst>
            <pc:docMk/>
            <pc:sldMk cId="1704985584" sldId="269"/>
            <ac:graphicFrameMk id="6" creationId="{00000000-0000-0000-0000-000000000000}"/>
          </ac:graphicFrameMkLst>
        </pc:graphicFrameChg>
      </pc:sldChg>
      <pc:sldChg chg="addSp delSp modSp mod">
        <pc:chgData name="Marco Aurélio Rocha" userId="05891bd4-84ab-4228-b642-029856b84817" providerId="ADAL" clId="{C88175D9-8326-4ED4-9BEE-8CA4F8CAE19F}" dt="2023-02-01T19:26:31.263" v="759"/>
        <pc:sldMkLst>
          <pc:docMk/>
          <pc:sldMk cId="2094744645" sldId="270"/>
        </pc:sldMkLst>
        <pc:spChg chg="add del mod">
          <ac:chgData name="Marco Aurélio Rocha" userId="05891bd4-84ab-4228-b642-029856b84817" providerId="ADAL" clId="{C88175D9-8326-4ED4-9BEE-8CA4F8CAE19F}" dt="2023-02-01T19:26:26.265" v="755"/>
          <ac:spMkLst>
            <pc:docMk/>
            <pc:sldMk cId="2094744645" sldId="270"/>
            <ac:spMk id="11" creationId="{C0BA3DA5-1AC3-4CF2-AE4A-4E86725D1417}"/>
          </ac:spMkLst>
        </pc:spChg>
        <pc:spChg chg="add mod">
          <ac:chgData name="Marco Aurélio Rocha" userId="05891bd4-84ab-4228-b642-029856b84817" providerId="ADAL" clId="{C88175D9-8326-4ED4-9BEE-8CA4F8CAE19F}" dt="2023-02-01T19:26:31.263" v="759"/>
          <ac:spMkLst>
            <pc:docMk/>
            <pc:sldMk cId="2094744645" sldId="270"/>
            <ac:spMk id="14" creationId="{B050CCEF-FADD-48EA-8047-BC0DD022D3FE}"/>
          </ac:spMkLst>
        </pc:spChg>
        <pc:spChg chg="del mod">
          <ac:chgData name="Marco Aurélio Rocha" userId="05891bd4-84ab-4228-b642-029856b84817" providerId="ADAL" clId="{C88175D9-8326-4ED4-9BEE-8CA4F8CAE19F}" dt="2023-02-01T19:26:29.697" v="757" actId="478"/>
          <ac:spMkLst>
            <pc:docMk/>
            <pc:sldMk cId="2094744645" sldId="270"/>
            <ac:spMk id="42" creationId="{8D3E1270-77E8-4142-9BC6-DD7565BE57FD}"/>
          </ac:spMkLst>
        </pc:spChg>
        <pc:graphicFrameChg chg="del mod">
          <ac:chgData name="Marco Aurélio Rocha" userId="05891bd4-84ab-4228-b642-029856b84817" providerId="ADAL" clId="{C88175D9-8326-4ED4-9BEE-8CA4F8CAE19F}" dt="2023-02-01T19:26:24.402" v="753" actId="478"/>
          <ac:graphicFrameMkLst>
            <pc:docMk/>
            <pc:sldMk cId="2094744645" sldId="270"/>
            <ac:graphicFrameMk id="6" creationId="{00000000-0000-0000-0000-000000000000}"/>
          </ac:graphicFrameMkLst>
        </pc:graphicFrameChg>
        <pc:graphicFrameChg chg="add del mod">
          <ac:chgData name="Marco Aurélio Rocha" userId="05891bd4-84ab-4228-b642-029856b84817" providerId="ADAL" clId="{C88175D9-8326-4ED4-9BEE-8CA4F8CAE19F}" dt="2023-02-01T19:26:26.265" v="755"/>
          <ac:graphicFrameMkLst>
            <pc:docMk/>
            <pc:sldMk cId="2094744645" sldId="270"/>
            <ac:graphicFrameMk id="9" creationId="{A7597C95-4482-46B3-816A-28EA43F82CFD}"/>
          </ac:graphicFrameMkLst>
        </pc:graphicFrameChg>
        <pc:graphicFrameChg chg="add mod">
          <ac:chgData name="Marco Aurélio Rocha" userId="05891bd4-84ab-4228-b642-029856b84817" providerId="ADAL" clId="{C88175D9-8326-4ED4-9BEE-8CA4F8CAE19F}" dt="2023-02-01T19:26:31.263" v="759"/>
          <ac:graphicFrameMkLst>
            <pc:docMk/>
            <pc:sldMk cId="2094744645" sldId="270"/>
            <ac:graphicFrameMk id="12" creationId="{316341C7-3816-4E72-8C7A-C62522108A60}"/>
          </ac:graphicFrameMkLst>
        </pc:graphicFrameChg>
        <pc:picChg chg="add del mod">
          <ac:chgData name="Marco Aurélio Rocha" userId="05891bd4-84ab-4228-b642-029856b84817" providerId="ADAL" clId="{C88175D9-8326-4ED4-9BEE-8CA4F8CAE19F}" dt="2023-02-01T19:26:26.265" v="755"/>
          <ac:picMkLst>
            <pc:docMk/>
            <pc:sldMk cId="2094744645" sldId="270"/>
            <ac:picMk id="10" creationId="{3C41BE31-61DE-4D8A-9EC9-752CFF940A50}"/>
          </ac:picMkLst>
        </pc:picChg>
        <pc:picChg chg="add mod">
          <ac:chgData name="Marco Aurélio Rocha" userId="05891bd4-84ab-4228-b642-029856b84817" providerId="ADAL" clId="{C88175D9-8326-4ED4-9BEE-8CA4F8CAE19F}" dt="2023-02-01T19:26:31.263" v="759"/>
          <ac:picMkLst>
            <pc:docMk/>
            <pc:sldMk cId="2094744645" sldId="270"/>
            <ac:picMk id="13" creationId="{193DDC73-F7D4-49A2-9F73-D23B34017D13}"/>
          </ac:picMkLst>
        </pc:picChg>
        <pc:picChg chg="del">
          <ac:chgData name="Marco Aurélio Rocha" userId="05891bd4-84ab-4228-b642-029856b84817" providerId="ADAL" clId="{C88175D9-8326-4ED4-9BEE-8CA4F8CAE19F}" dt="2023-02-01T19:26:30.441" v="758" actId="478"/>
          <ac:picMkLst>
            <pc:docMk/>
            <pc:sldMk cId="2094744645" sldId="270"/>
            <ac:picMk id="25" creationId="{1D43CD1E-F4CA-4275-8BFD-B948AD9C24A3}"/>
          </ac:picMkLst>
        </pc:picChg>
      </pc:sldChg>
      <pc:sldChg chg="addSp delSp modSp mod">
        <pc:chgData name="Marco Aurélio Rocha" userId="05891bd4-84ab-4228-b642-029856b84817" providerId="ADAL" clId="{C88175D9-8326-4ED4-9BEE-8CA4F8CAE19F}" dt="2023-02-01T19:27:06.380" v="765"/>
        <pc:sldMkLst>
          <pc:docMk/>
          <pc:sldMk cId="1932554181" sldId="271"/>
        </pc:sldMkLst>
        <pc:spChg chg="add del mod">
          <ac:chgData name="Marco Aurélio Rocha" userId="05891bd4-84ab-4228-b642-029856b84817" providerId="ADAL" clId="{C88175D9-8326-4ED4-9BEE-8CA4F8CAE19F}" dt="2023-02-01T19:27:01.654" v="762"/>
          <ac:spMkLst>
            <pc:docMk/>
            <pc:sldMk cId="1932554181" sldId="271"/>
            <ac:spMk id="10" creationId="{167911F7-6107-4C38-B831-B970113879DC}"/>
          </ac:spMkLst>
        </pc:spChg>
        <pc:spChg chg="add mod">
          <ac:chgData name="Marco Aurélio Rocha" userId="05891bd4-84ab-4228-b642-029856b84817" providerId="ADAL" clId="{C88175D9-8326-4ED4-9BEE-8CA4F8CAE19F}" dt="2023-02-01T19:27:06.380" v="765"/>
          <ac:spMkLst>
            <pc:docMk/>
            <pc:sldMk cId="1932554181" sldId="271"/>
            <ac:spMk id="13" creationId="{F91F9B27-CAAC-406B-87F4-4809405BB930}"/>
          </ac:spMkLst>
        </pc:spChg>
        <pc:spChg chg="del">
          <ac:chgData name="Marco Aurélio Rocha" userId="05891bd4-84ab-4228-b642-029856b84817" providerId="ADAL" clId="{C88175D9-8326-4ED4-9BEE-8CA4F8CAE19F}" dt="2023-02-01T19:27:04.697" v="763" actId="478"/>
          <ac:spMkLst>
            <pc:docMk/>
            <pc:sldMk cId="1932554181" sldId="271"/>
            <ac:spMk id="42" creationId="{8D3E1270-77E8-4142-9BC6-DD7565BE57FD}"/>
          </ac:spMkLst>
        </pc:spChg>
        <pc:graphicFrameChg chg="del">
          <ac:chgData name="Marco Aurélio Rocha" userId="05891bd4-84ab-4228-b642-029856b84817" providerId="ADAL" clId="{C88175D9-8326-4ED4-9BEE-8CA4F8CAE19F}" dt="2023-02-01T19:27:00.316" v="760" actId="478"/>
          <ac:graphicFrameMkLst>
            <pc:docMk/>
            <pc:sldMk cId="1932554181" sldId="271"/>
            <ac:graphicFrameMk id="6" creationId="{00000000-0000-0000-0000-000000000000}"/>
          </ac:graphicFrameMkLst>
        </pc:graphicFrameChg>
        <pc:graphicFrameChg chg="add del mod">
          <ac:chgData name="Marco Aurélio Rocha" userId="05891bd4-84ab-4228-b642-029856b84817" providerId="ADAL" clId="{C88175D9-8326-4ED4-9BEE-8CA4F8CAE19F}" dt="2023-02-01T19:27:01.654" v="762"/>
          <ac:graphicFrameMkLst>
            <pc:docMk/>
            <pc:sldMk cId="1932554181" sldId="271"/>
            <ac:graphicFrameMk id="9" creationId="{68AA1AF0-16DD-41E3-8D8D-59410D5C6358}"/>
          </ac:graphicFrameMkLst>
        </pc:graphicFrameChg>
        <pc:graphicFrameChg chg="add mod">
          <ac:chgData name="Marco Aurélio Rocha" userId="05891bd4-84ab-4228-b642-029856b84817" providerId="ADAL" clId="{C88175D9-8326-4ED4-9BEE-8CA4F8CAE19F}" dt="2023-02-01T19:27:06.380" v="765"/>
          <ac:graphicFrameMkLst>
            <pc:docMk/>
            <pc:sldMk cId="1932554181" sldId="271"/>
            <ac:graphicFrameMk id="12" creationId="{80503872-D4EC-4F24-8ABB-DC2D5F29054B}"/>
          </ac:graphicFrameMkLst>
        </pc:graphicFrameChg>
        <pc:picChg chg="add del mod">
          <ac:chgData name="Marco Aurélio Rocha" userId="05891bd4-84ab-4228-b642-029856b84817" providerId="ADAL" clId="{C88175D9-8326-4ED4-9BEE-8CA4F8CAE19F}" dt="2023-02-01T19:27:01.654" v="762"/>
          <ac:picMkLst>
            <pc:docMk/>
            <pc:sldMk cId="1932554181" sldId="271"/>
            <ac:picMk id="11" creationId="{4CEA8CEC-14C6-4D93-A279-A4D5747C0663}"/>
          </ac:picMkLst>
        </pc:picChg>
        <pc:picChg chg="add mod">
          <ac:chgData name="Marco Aurélio Rocha" userId="05891bd4-84ab-4228-b642-029856b84817" providerId="ADAL" clId="{C88175D9-8326-4ED4-9BEE-8CA4F8CAE19F}" dt="2023-02-01T19:27:06.380" v="765"/>
          <ac:picMkLst>
            <pc:docMk/>
            <pc:sldMk cId="1932554181" sldId="271"/>
            <ac:picMk id="14" creationId="{62D0EBB8-D7E4-442B-BB43-67DEB2916653}"/>
          </ac:picMkLst>
        </pc:picChg>
        <pc:picChg chg="del">
          <ac:chgData name="Marco Aurélio Rocha" userId="05891bd4-84ab-4228-b642-029856b84817" providerId="ADAL" clId="{C88175D9-8326-4ED4-9BEE-8CA4F8CAE19F}" dt="2023-02-01T19:27:05.353" v="764" actId="478"/>
          <ac:picMkLst>
            <pc:docMk/>
            <pc:sldMk cId="1932554181" sldId="271"/>
            <ac:picMk id="25" creationId="{1D43CD1E-F4CA-4275-8BFD-B948AD9C24A3}"/>
          </ac:picMkLst>
        </pc:picChg>
      </pc:sldChg>
      <pc:sldChg chg="addSp delSp modSp mod">
        <pc:chgData name="Marco Aurélio Rocha" userId="05891bd4-84ab-4228-b642-029856b84817" providerId="ADAL" clId="{C88175D9-8326-4ED4-9BEE-8CA4F8CAE19F}" dt="2023-02-01T19:30:14.782" v="832" actId="20577"/>
        <pc:sldMkLst>
          <pc:docMk/>
          <pc:sldMk cId="562796005" sldId="272"/>
        </pc:sldMkLst>
        <pc:spChg chg="add mod">
          <ac:chgData name="Marco Aurélio Rocha" userId="05891bd4-84ab-4228-b642-029856b84817" providerId="ADAL" clId="{C88175D9-8326-4ED4-9BEE-8CA4F8CAE19F}" dt="2023-02-01T19:29:27.685" v="771" actId="1076"/>
          <ac:spMkLst>
            <pc:docMk/>
            <pc:sldMk cId="562796005" sldId="272"/>
            <ac:spMk id="10" creationId="{45B17F76-CF0E-4D23-80B9-B6577F116BFB}"/>
          </ac:spMkLst>
        </pc:spChg>
        <pc:spChg chg="del">
          <ac:chgData name="Marco Aurélio Rocha" userId="05891bd4-84ab-4228-b642-029856b84817" providerId="ADAL" clId="{C88175D9-8326-4ED4-9BEE-8CA4F8CAE19F}" dt="2023-02-01T19:29:10.376" v="767" actId="478"/>
          <ac:spMkLst>
            <pc:docMk/>
            <pc:sldMk cId="562796005" sldId="272"/>
            <ac:spMk id="42" creationId="{8D3E1270-77E8-4142-9BC6-DD7565BE57FD}"/>
          </ac:spMkLst>
        </pc:spChg>
        <pc:graphicFrameChg chg="del">
          <ac:chgData name="Marco Aurélio Rocha" userId="05891bd4-84ab-4228-b642-029856b84817" providerId="ADAL" clId="{C88175D9-8326-4ED4-9BEE-8CA4F8CAE19F}" dt="2023-02-01T19:29:07.219" v="766" actId="478"/>
          <ac:graphicFrameMkLst>
            <pc:docMk/>
            <pc:sldMk cId="562796005" sldId="272"/>
            <ac:graphicFrameMk id="6" creationId="{00000000-0000-0000-0000-000000000000}"/>
          </ac:graphicFrameMkLst>
        </pc:graphicFrameChg>
        <pc:graphicFrameChg chg="add mod modGraphic">
          <ac:chgData name="Marco Aurélio Rocha" userId="05891bd4-84ab-4228-b642-029856b84817" providerId="ADAL" clId="{C88175D9-8326-4ED4-9BEE-8CA4F8CAE19F}" dt="2023-02-01T19:30:14.782" v="832" actId="20577"/>
          <ac:graphicFrameMkLst>
            <pc:docMk/>
            <pc:sldMk cId="562796005" sldId="272"/>
            <ac:graphicFrameMk id="9" creationId="{BBCA0857-5CBB-4BC3-A9BE-90566547738F}"/>
          </ac:graphicFrameMkLst>
        </pc:graphicFrameChg>
        <pc:picChg chg="add mod">
          <ac:chgData name="Marco Aurélio Rocha" userId="05891bd4-84ab-4228-b642-029856b84817" providerId="ADAL" clId="{C88175D9-8326-4ED4-9BEE-8CA4F8CAE19F}" dt="2023-02-01T19:29:40.911" v="772" actId="1076"/>
          <ac:picMkLst>
            <pc:docMk/>
            <pc:sldMk cId="562796005" sldId="272"/>
            <ac:picMk id="11" creationId="{E239C215-782C-4F1F-9DDB-17B9CB349267}"/>
          </ac:picMkLst>
        </pc:picChg>
        <pc:picChg chg="del">
          <ac:chgData name="Marco Aurélio Rocha" userId="05891bd4-84ab-4228-b642-029856b84817" providerId="ADAL" clId="{C88175D9-8326-4ED4-9BEE-8CA4F8CAE19F}" dt="2023-02-01T19:29:12.145" v="768" actId="478"/>
          <ac:picMkLst>
            <pc:docMk/>
            <pc:sldMk cId="562796005" sldId="272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19:32:50.003" v="971" actId="20577"/>
        <pc:sldMkLst>
          <pc:docMk/>
          <pc:sldMk cId="1360644340" sldId="273"/>
        </pc:sldMkLst>
        <pc:graphicFrameChg chg="mod modGraphic">
          <ac:chgData name="Marco Aurélio Rocha" userId="05891bd4-84ab-4228-b642-029856b84817" providerId="ADAL" clId="{C88175D9-8326-4ED4-9BEE-8CA4F8CAE19F}" dt="2023-02-01T19:32:50.003" v="971" actId="20577"/>
          <ac:graphicFrameMkLst>
            <pc:docMk/>
            <pc:sldMk cId="1360644340" sldId="273"/>
            <ac:graphicFrameMk id="6" creationId="{00000000-0000-0000-0000-000000000000}"/>
          </ac:graphicFrameMkLst>
        </pc:graphicFrameChg>
      </pc:sldChg>
      <pc:sldChg chg="modSp mod">
        <pc:chgData name="Marco Aurélio Rocha" userId="05891bd4-84ab-4228-b642-029856b84817" providerId="ADAL" clId="{C88175D9-8326-4ED4-9BEE-8CA4F8CAE19F}" dt="2023-02-01T20:22:28.400" v="1184" actId="20577"/>
        <pc:sldMkLst>
          <pc:docMk/>
          <pc:sldMk cId="2432021558" sldId="274"/>
        </pc:sldMkLst>
        <pc:spChg chg="mod">
          <ac:chgData name="Marco Aurélio Rocha" userId="05891bd4-84ab-4228-b642-029856b84817" providerId="ADAL" clId="{C88175D9-8326-4ED4-9BEE-8CA4F8CAE19F}" dt="2023-02-01T20:20:18.175" v="1140" actId="1076"/>
          <ac:spMkLst>
            <pc:docMk/>
            <pc:sldMk cId="2432021558" sldId="274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22:28.400" v="1184" actId="20577"/>
          <ac:graphicFrameMkLst>
            <pc:docMk/>
            <pc:sldMk cId="2432021558" sldId="274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20:20.238" v="1141" actId="1076"/>
          <ac:picMkLst>
            <pc:docMk/>
            <pc:sldMk cId="2432021558" sldId="274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20:26:50.490" v="1245"/>
        <pc:sldMkLst>
          <pc:docMk/>
          <pc:sldMk cId="134570163" sldId="275"/>
        </pc:sldMkLst>
        <pc:spChg chg="mod">
          <ac:chgData name="Marco Aurélio Rocha" userId="05891bd4-84ab-4228-b642-029856b84817" providerId="ADAL" clId="{C88175D9-8326-4ED4-9BEE-8CA4F8CAE19F}" dt="2023-02-01T20:23:34.511" v="1186" actId="1076"/>
          <ac:spMkLst>
            <pc:docMk/>
            <pc:sldMk cId="134570163" sldId="275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26:50.490" v="1245"/>
          <ac:graphicFrameMkLst>
            <pc:docMk/>
            <pc:sldMk cId="134570163" sldId="275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23:37.977" v="1187" actId="1076"/>
          <ac:picMkLst>
            <pc:docMk/>
            <pc:sldMk cId="134570163" sldId="275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20:33:59.778" v="1253"/>
        <pc:sldMkLst>
          <pc:docMk/>
          <pc:sldMk cId="117615257" sldId="276"/>
        </pc:sldMkLst>
        <pc:spChg chg="mod">
          <ac:chgData name="Marco Aurélio Rocha" userId="05891bd4-84ab-4228-b642-029856b84817" providerId="ADAL" clId="{C88175D9-8326-4ED4-9BEE-8CA4F8CAE19F}" dt="2023-02-01T20:29:51.503" v="1247" actId="1076"/>
          <ac:spMkLst>
            <pc:docMk/>
            <pc:sldMk cId="117615257" sldId="276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33:59.778" v="1253"/>
          <ac:graphicFrameMkLst>
            <pc:docMk/>
            <pc:sldMk cId="117615257" sldId="276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29:54.119" v="1248" actId="1076"/>
          <ac:picMkLst>
            <pc:docMk/>
            <pc:sldMk cId="117615257" sldId="276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20:36:00.131" v="1328"/>
        <pc:sldMkLst>
          <pc:docMk/>
          <pc:sldMk cId="1048205779" sldId="277"/>
        </pc:sldMkLst>
        <pc:spChg chg="mod">
          <ac:chgData name="Marco Aurélio Rocha" userId="05891bd4-84ab-4228-b642-029856b84817" providerId="ADAL" clId="{C88175D9-8326-4ED4-9BEE-8CA4F8CAE19F}" dt="2023-02-01T20:34:55.951" v="1299" actId="1076"/>
          <ac:spMkLst>
            <pc:docMk/>
            <pc:sldMk cId="1048205779" sldId="277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36:00.131" v="1328"/>
          <ac:graphicFrameMkLst>
            <pc:docMk/>
            <pc:sldMk cId="1048205779" sldId="277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34:58.927" v="1300" actId="1076"/>
          <ac:picMkLst>
            <pc:docMk/>
            <pc:sldMk cId="1048205779" sldId="277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1T20:38:00.998" v="1360" actId="20577"/>
        <pc:sldMkLst>
          <pc:docMk/>
          <pc:sldMk cId="1705545081" sldId="278"/>
        </pc:sldMkLst>
        <pc:spChg chg="mod">
          <ac:chgData name="Marco Aurélio Rocha" userId="05891bd4-84ab-4228-b642-029856b84817" providerId="ADAL" clId="{C88175D9-8326-4ED4-9BEE-8CA4F8CAE19F}" dt="2023-02-01T20:37:31.871" v="1331" actId="1076"/>
          <ac:spMkLst>
            <pc:docMk/>
            <pc:sldMk cId="1705545081" sldId="278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38:00.998" v="1360" actId="20577"/>
          <ac:graphicFrameMkLst>
            <pc:docMk/>
            <pc:sldMk cId="1705545081" sldId="278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37:33.871" v="1332" actId="1076"/>
          <ac:picMkLst>
            <pc:docMk/>
            <pc:sldMk cId="1705545081" sldId="278"/>
            <ac:picMk id="25" creationId="{1D43CD1E-F4CA-4275-8BFD-B948AD9C24A3}"/>
          </ac:picMkLst>
        </pc:picChg>
      </pc:sldChg>
      <pc:sldChg chg="modSp add mod">
        <pc:chgData name="Marco Aurélio Rocha" userId="05891bd4-84ab-4228-b642-029856b84817" providerId="ADAL" clId="{C88175D9-8326-4ED4-9BEE-8CA4F8CAE19F}" dt="2023-02-01T19:09:06.320" v="751" actId="20577"/>
        <pc:sldMkLst>
          <pc:docMk/>
          <pc:sldMk cId="960266001" sldId="279"/>
        </pc:sldMkLst>
        <pc:spChg chg="mod">
          <ac:chgData name="Marco Aurélio Rocha" userId="05891bd4-84ab-4228-b642-029856b84817" providerId="ADAL" clId="{C88175D9-8326-4ED4-9BEE-8CA4F8CAE19F}" dt="2023-02-01T19:08:38.759" v="728" actId="20577"/>
          <ac:spMkLst>
            <pc:docMk/>
            <pc:sldMk cId="960266001" sldId="279"/>
            <ac:spMk id="7" creationId="{00000000-0000-0000-0000-000000000000}"/>
          </ac:spMkLst>
        </pc:spChg>
        <pc:graphicFrameChg chg="modGraphic">
          <ac:chgData name="Marco Aurélio Rocha" userId="05891bd4-84ab-4228-b642-029856b84817" providerId="ADAL" clId="{C88175D9-8326-4ED4-9BEE-8CA4F8CAE19F}" dt="2023-02-01T19:09:06.320" v="751" actId="20577"/>
          <ac:graphicFrameMkLst>
            <pc:docMk/>
            <pc:sldMk cId="960266001" sldId="279"/>
            <ac:graphicFrameMk id="6" creationId="{00000000-0000-0000-0000-000000000000}"/>
          </ac:graphicFrameMkLst>
        </pc:graphicFrameChg>
      </pc:sldChg>
      <pc:sldChg chg="modSp add mod">
        <pc:chgData name="Marco Aurélio Rocha" userId="05891bd4-84ab-4228-b642-029856b84817" providerId="ADAL" clId="{C88175D9-8326-4ED4-9BEE-8CA4F8CAE19F}" dt="2023-02-01T20:19:21.705" v="1078" actId="20577"/>
        <pc:sldMkLst>
          <pc:docMk/>
          <pc:sldMk cId="1698307729" sldId="280"/>
        </pc:sldMkLst>
        <pc:spChg chg="mod">
          <ac:chgData name="Marco Aurélio Rocha" userId="05891bd4-84ab-4228-b642-029856b84817" providerId="ADAL" clId="{C88175D9-8326-4ED4-9BEE-8CA4F8CAE19F}" dt="2023-02-01T20:04:54.154" v="974" actId="20577"/>
          <ac:spMkLst>
            <pc:docMk/>
            <pc:sldMk cId="1698307729" sldId="280"/>
            <ac:spMk id="7" creationId="{00000000-0000-0000-0000-000000000000}"/>
          </ac:spMkLst>
        </pc:spChg>
        <pc:spChg chg="mod">
          <ac:chgData name="Marco Aurélio Rocha" userId="05891bd4-84ab-4228-b642-029856b84817" providerId="ADAL" clId="{C88175D9-8326-4ED4-9BEE-8CA4F8CAE19F}" dt="2023-02-01T20:18:38.127" v="1005" actId="1076"/>
          <ac:spMkLst>
            <pc:docMk/>
            <pc:sldMk cId="1698307729" sldId="280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19:21.705" v="1078" actId="20577"/>
          <ac:graphicFrameMkLst>
            <pc:docMk/>
            <pc:sldMk cId="1698307729" sldId="280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18:42.175" v="1006" actId="1076"/>
          <ac:picMkLst>
            <pc:docMk/>
            <pc:sldMk cId="1698307729" sldId="280"/>
            <ac:picMk id="25" creationId="{1D43CD1E-F4CA-4275-8BFD-B948AD9C24A3}"/>
          </ac:picMkLst>
        </pc:picChg>
      </pc:sldChg>
    </pc:docChg>
  </pc:docChgLst>
  <pc:docChgLst>
    <pc:chgData name="Marco Aurélio Rocha" userId="05891bd4-84ab-4228-b642-029856b84817" providerId="ADAL" clId="{061456DF-F444-49C5-8392-E4278D152F83}"/>
    <pc:docChg chg="undo custSel modSld">
      <pc:chgData name="Marco Aurélio Rocha" userId="05891bd4-84ab-4228-b642-029856b84817" providerId="ADAL" clId="{061456DF-F444-49C5-8392-E4278D152F83}" dt="2023-02-08T21:40:56.995" v="1280" actId="20577"/>
      <pc:docMkLst>
        <pc:docMk/>
      </pc:docMkLst>
      <pc:sldChg chg="modSp mod">
        <pc:chgData name="Marco Aurélio Rocha" userId="05891bd4-84ab-4228-b642-029856b84817" providerId="ADAL" clId="{061456DF-F444-49C5-8392-E4278D152F83}" dt="2023-02-08T12:23:28.385" v="120" actId="20577"/>
        <pc:sldMkLst>
          <pc:docMk/>
          <pc:sldMk cId="1227134707" sldId="261"/>
        </pc:sldMkLst>
        <pc:graphicFrameChg chg="modGraphic">
          <ac:chgData name="Marco Aurélio Rocha" userId="05891bd4-84ab-4228-b642-029856b84817" providerId="ADAL" clId="{061456DF-F444-49C5-8392-E4278D152F83}" dt="2023-02-08T12:23:28.385" v="120" actId="20577"/>
          <ac:graphicFrameMkLst>
            <pc:docMk/>
            <pc:sldMk cId="1227134707" sldId="261"/>
            <ac:graphicFrameMk id="6" creationId="{00000000-0000-0000-0000-000000000000}"/>
          </ac:graphicFrameMkLst>
        </pc:graphicFrameChg>
      </pc:sldChg>
      <pc:sldChg chg="modSp mod">
        <pc:chgData name="Marco Aurélio Rocha" userId="05891bd4-84ab-4228-b642-029856b84817" providerId="ADAL" clId="{061456DF-F444-49C5-8392-E4278D152F83}" dt="2023-02-08T21:40:11.526" v="1269" actId="20577"/>
        <pc:sldMkLst>
          <pc:docMk/>
          <pc:sldMk cId="295905404" sldId="262"/>
        </pc:sldMkLst>
        <pc:spChg chg="mod">
          <ac:chgData name="Marco Aurélio Rocha" userId="05891bd4-84ab-4228-b642-029856b84817" providerId="ADAL" clId="{061456DF-F444-49C5-8392-E4278D152F83}" dt="2023-02-08T12:24:53.069" v="209" actId="1076"/>
          <ac:spMkLst>
            <pc:docMk/>
            <pc:sldMk cId="295905404" sldId="262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21:40:11.526" v="1269" actId="20577"/>
          <ac:graphicFrameMkLst>
            <pc:docMk/>
            <pc:sldMk cId="295905404" sldId="262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24:56.045" v="210" actId="1076"/>
          <ac:picMkLst>
            <pc:docMk/>
            <pc:sldMk cId="295905404" sldId="262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54:55.630" v="1261" actId="20577"/>
        <pc:sldMkLst>
          <pc:docMk/>
          <pc:sldMk cId="3866944619" sldId="263"/>
        </pc:sldMkLst>
        <pc:graphicFrameChg chg="mod modGraphic">
          <ac:chgData name="Marco Aurélio Rocha" userId="05891bd4-84ab-4228-b642-029856b84817" providerId="ADAL" clId="{061456DF-F444-49C5-8392-E4278D152F83}" dt="2023-02-08T12:54:55.630" v="1261" actId="20577"/>
          <ac:graphicFrameMkLst>
            <pc:docMk/>
            <pc:sldMk cId="3866944619" sldId="263"/>
            <ac:graphicFrameMk id="6" creationId="{00000000-0000-0000-0000-000000000000}"/>
          </ac:graphicFrameMkLst>
        </pc:graphicFrameChg>
      </pc:sldChg>
      <pc:sldChg chg="modSp mod">
        <pc:chgData name="Marco Aurélio Rocha" userId="05891bd4-84ab-4228-b642-029856b84817" providerId="ADAL" clId="{061456DF-F444-49C5-8392-E4278D152F83}" dt="2023-02-08T12:30:00.330" v="421" actId="20577"/>
        <pc:sldMkLst>
          <pc:docMk/>
          <pc:sldMk cId="1133470382" sldId="264"/>
        </pc:sldMkLst>
        <pc:spChg chg="mod">
          <ac:chgData name="Marco Aurélio Rocha" userId="05891bd4-84ab-4228-b642-029856b84817" providerId="ADAL" clId="{061456DF-F444-49C5-8392-E4278D152F83}" dt="2023-02-08T12:29:41.721" v="374" actId="1076"/>
          <ac:spMkLst>
            <pc:docMk/>
            <pc:sldMk cId="1133470382" sldId="264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30:00.330" v="421" actId="20577"/>
          <ac:graphicFrameMkLst>
            <pc:docMk/>
            <pc:sldMk cId="1133470382" sldId="264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29:44.231" v="375" actId="1076"/>
          <ac:picMkLst>
            <pc:docMk/>
            <pc:sldMk cId="1133470382" sldId="264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32:36.735" v="461" actId="20577"/>
        <pc:sldMkLst>
          <pc:docMk/>
          <pc:sldMk cId="3119376170" sldId="265"/>
        </pc:sldMkLst>
        <pc:spChg chg="mod">
          <ac:chgData name="Marco Aurélio Rocha" userId="05891bd4-84ab-4228-b642-029856b84817" providerId="ADAL" clId="{061456DF-F444-49C5-8392-E4278D152F83}" dt="2023-02-08T12:32:22.123" v="438" actId="1076"/>
          <ac:spMkLst>
            <pc:docMk/>
            <pc:sldMk cId="3119376170" sldId="265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32:36.735" v="461" actId="20577"/>
          <ac:graphicFrameMkLst>
            <pc:docMk/>
            <pc:sldMk cId="3119376170" sldId="265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32:25.566" v="439" actId="1076"/>
          <ac:picMkLst>
            <pc:docMk/>
            <pc:sldMk cId="3119376170" sldId="265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33:39.131" v="491" actId="20577"/>
        <pc:sldMkLst>
          <pc:docMk/>
          <pc:sldMk cId="398550203" sldId="266"/>
        </pc:sldMkLst>
        <pc:spChg chg="mod">
          <ac:chgData name="Marco Aurélio Rocha" userId="05891bd4-84ab-4228-b642-029856b84817" providerId="ADAL" clId="{061456DF-F444-49C5-8392-E4278D152F83}" dt="2023-02-08T12:33:25.943" v="464" actId="1076"/>
          <ac:spMkLst>
            <pc:docMk/>
            <pc:sldMk cId="398550203" sldId="266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33:39.131" v="491" actId="20577"/>
          <ac:graphicFrameMkLst>
            <pc:docMk/>
            <pc:sldMk cId="398550203" sldId="266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33:27.796" v="465" actId="1076"/>
          <ac:picMkLst>
            <pc:docMk/>
            <pc:sldMk cId="398550203" sldId="266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35:05.050" v="496" actId="20577"/>
        <pc:sldMkLst>
          <pc:docMk/>
          <pc:sldMk cId="3132135388" sldId="267"/>
        </pc:sldMkLst>
        <pc:spChg chg="mod">
          <ac:chgData name="Marco Aurélio Rocha" userId="05891bd4-84ab-4228-b642-029856b84817" providerId="ADAL" clId="{061456DF-F444-49C5-8392-E4278D152F83}" dt="2023-02-08T12:34:58.036" v="493" actId="1076"/>
          <ac:spMkLst>
            <pc:docMk/>
            <pc:sldMk cId="3132135388" sldId="267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35:05.050" v="496" actId="20577"/>
          <ac:graphicFrameMkLst>
            <pc:docMk/>
            <pc:sldMk cId="3132135388" sldId="267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35:00.986" v="494" actId="1076"/>
          <ac:picMkLst>
            <pc:docMk/>
            <pc:sldMk cId="3132135388" sldId="267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35:47.352" v="501" actId="20577"/>
        <pc:sldMkLst>
          <pc:docMk/>
          <pc:sldMk cId="229236736" sldId="268"/>
        </pc:sldMkLst>
        <pc:spChg chg="mod">
          <ac:chgData name="Marco Aurélio Rocha" userId="05891bd4-84ab-4228-b642-029856b84817" providerId="ADAL" clId="{061456DF-F444-49C5-8392-E4278D152F83}" dt="2023-02-08T12:35:40.316" v="498" actId="1076"/>
          <ac:spMkLst>
            <pc:docMk/>
            <pc:sldMk cId="229236736" sldId="268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35:47.352" v="501" actId="20577"/>
          <ac:graphicFrameMkLst>
            <pc:docMk/>
            <pc:sldMk cId="229236736" sldId="268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35:43.677" v="499" actId="1076"/>
          <ac:picMkLst>
            <pc:docMk/>
            <pc:sldMk cId="229236736" sldId="268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36:37.843" v="526" actId="20577"/>
        <pc:sldMkLst>
          <pc:docMk/>
          <pc:sldMk cId="1704985584" sldId="269"/>
        </pc:sldMkLst>
        <pc:graphicFrameChg chg="mod modGraphic">
          <ac:chgData name="Marco Aurélio Rocha" userId="05891bd4-84ab-4228-b642-029856b84817" providerId="ADAL" clId="{061456DF-F444-49C5-8392-E4278D152F83}" dt="2023-02-08T12:36:37.843" v="526" actId="20577"/>
          <ac:graphicFrameMkLst>
            <pc:docMk/>
            <pc:sldMk cId="1704985584" sldId="269"/>
            <ac:graphicFrameMk id="6" creationId="{00000000-0000-0000-0000-000000000000}"/>
          </ac:graphicFrameMkLst>
        </pc:graphicFrameChg>
      </pc:sldChg>
      <pc:sldChg chg="modSp mod">
        <pc:chgData name="Marco Aurélio Rocha" userId="05891bd4-84ab-4228-b642-029856b84817" providerId="ADAL" clId="{061456DF-F444-49C5-8392-E4278D152F83}" dt="2023-02-08T12:38:53.745" v="670" actId="6549"/>
        <pc:sldMkLst>
          <pc:docMk/>
          <pc:sldMk cId="2094744645" sldId="270"/>
        </pc:sldMkLst>
        <pc:graphicFrameChg chg="modGraphic">
          <ac:chgData name="Marco Aurélio Rocha" userId="05891bd4-84ab-4228-b642-029856b84817" providerId="ADAL" clId="{061456DF-F444-49C5-8392-E4278D152F83}" dt="2023-02-08T12:38:53.745" v="670" actId="6549"/>
          <ac:graphicFrameMkLst>
            <pc:docMk/>
            <pc:sldMk cId="2094744645" sldId="270"/>
            <ac:graphicFrameMk id="12" creationId="{316341C7-3816-4E72-8C7A-C62522108A60}"/>
          </ac:graphicFrameMkLst>
        </pc:graphicFrameChg>
      </pc:sldChg>
      <pc:sldChg chg="modSp mod">
        <pc:chgData name="Marco Aurélio Rocha" userId="05891bd4-84ab-4228-b642-029856b84817" providerId="ADAL" clId="{061456DF-F444-49C5-8392-E4278D152F83}" dt="2023-02-08T21:40:56.995" v="1280" actId="20577"/>
        <pc:sldMkLst>
          <pc:docMk/>
          <pc:sldMk cId="1932554181" sldId="271"/>
        </pc:sldMkLst>
        <pc:spChg chg="mod">
          <ac:chgData name="Marco Aurélio Rocha" userId="05891bd4-84ab-4228-b642-029856b84817" providerId="ADAL" clId="{061456DF-F444-49C5-8392-E4278D152F83}" dt="2023-02-08T12:39:54.428" v="752" actId="1076"/>
          <ac:spMkLst>
            <pc:docMk/>
            <pc:sldMk cId="1932554181" sldId="271"/>
            <ac:spMk id="13" creationId="{F91F9B27-CAAC-406B-87F4-4809405BB930}"/>
          </ac:spMkLst>
        </pc:spChg>
        <pc:graphicFrameChg chg="mod modGraphic">
          <ac:chgData name="Marco Aurélio Rocha" userId="05891bd4-84ab-4228-b642-029856b84817" providerId="ADAL" clId="{061456DF-F444-49C5-8392-E4278D152F83}" dt="2023-02-08T21:40:56.995" v="1280" actId="20577"/>
          <ac:graphicFrameMkLst>
            <pc:docMk/>
            <pc:sldMk cId="1932554181" sldId="271"/>
            <ac:graphicFrameMk id="12" creationId="{80503872-D4EC-4F24-8ABB-DC2D5F29054B}"/>
          </ac:graphicFrameMkLst>
        </pc:graphicFrameChg>
        <pc:picChg chg="mod">
          <ac:chgData name="Marco Aurélio Rocha" userId="05891bd4-84ab-4228-b642-029856b84817" providerId="ADAL" clId="{061456DF-F444-49C5-8392-E4278D152F83}" dt="2023-02-08T12:39:56.870" v="753" actId="1076"/>
          <ac:picMkLst>
            <pc:docMk/>
            <pc:sldMk cId="1932554181" sldId="271"/>
            <ac:picMk id="14" creationId="{62D0EBB8-D7E4-442B-BB43-67DEB291665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41:37.542" v="871" actId="20577"/>
        <pc:sldMkLst>
          <pc:docMk/>
          <pc:sldMk cId="562796005" sldId="272"/>
        </pc:sldMkLst>
        <pc:graphicFrameChg chg="mod modGraphic">
          <ac:chgData name="Marco Aurélio Rocha" userId="05891bd4-84ab-4228-b642-029856b84817" providerId="ADAL" clId="{061456DF-F444-49C5-8392-E4278D152F83}" dt="2023-02-08T12:41:37.542" v="871" actId="20577"/>
          <ac:graphicFrameMkLst>
            <pc:docMk/>
            <pc:sldMk cId="562796005" sldId="272"/>
            <ac:graphicFrameMk id="9" creationId="{BBCA0857-5CBB-4BC3-A9BE-90566547738F}"/>
          </ac:graphicFrameMkLst>
        </pc:graphicFrameChg>
      </pc:sldChg>
      <pc:sldChg chg="modSp mod">
        <pc:chgData name="Marco Aurélio Rocha" userId="05891bd4-84ab-4228-b642-029856b84817" providerId="ADAL" clId="{061456DF-F444-49C5-8392-E4278D152F83}" dt="2023-02-08T12:44:42.881" v="951" actId="20577"/>
        <pc:sldMkLst>
          <pc:docMk/>
          <pc:sldMk cId="1360644340" sldId="273"/>
        </pc:sldMkLst>
        <pc:spChg chg="mod">
          <ac:chgData name="Marco Aurélio Rocha" userId="05891bd4-84ab-4228-b642-029856b84817" providerId="ADAL" clId="{061456DF-F444-49C5-8392-E4278D152F83}" dt="2023-02-08T12:44:27.597" v="929" actId="1076"/>
          <ac:spMkLst>
            <pc:docMk/>
            <pc:sldMk cId="1360644340" sldId="273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44:42.881" v="951" actId="20577"/>
          <ac:graphicFrameMkLst>
            <pc:docMk/>
            <pc:sldMk cId="1360644340" sldId="273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44:31.081" v="930" actId="1076"/>
          <ac:picMkLst>
            <pc:docMk/>
            <pc:sldMk cId="1360644340" sldId="273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47:27.184" v="1054" actId="20577"/>
        <pc:sldMkLst>
          <pc:docMk/>
          <pc:sldMk cId="2432021558" sldId="274"/>
        </pc:sldMkLst>
        <pc:spChg chg="mod">
          <ac:chgData name="Marco Aurélio Rocha" userId="05891bd4-84ab-4228-b642-029856b84817" providerId="ADAL" clId="{061456DF-F444-49C5-8392-E4278D152F83}" dt="2023-02-08T12:47:08.398" v="1029" actId="1076"/>
          <ac:spMkLst>
            <pc:docMk/>
            <pc:sldMk cId="2432021558" sldId="274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47:27.184" v="1054" actId="20577"/>
          <ac:graphicFrameMkLst>
            <pc:docMk/>
            <pc:sldMk cId="2432021558" sldId="274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47:10.816" v="1030" actId="1076"/>
          <ac:picMkLst>
            <pc:docMk/>
            <pc:sldMk cId="2432021558" sldId="274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48:39.850" v="1084" actId="20577"/>
        <pc:sldMkLst>
          <pc:docMk/>
          <pc:sldMk cId="134570163" sldId="275"/>
        </pc:sldMkLst>
        <pc:spChg chg="mod">
          <ac:chgData name="Marco Aurélio Rocha" userId="05891bd4-84ab-4228-b642-029856b84817" providerId="ADAL" clId="{061456DF-F444-49C5-8392-E4278D152F83}" dt="2023-02-08T12:48:26.287" v="1060" actId="1076"/>
          <ac:spMkLst>
            <pc:docMk/>
            <pc:sldMk cId="134570163" sldId="275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48:39.850" v="1084" actId="20577"/>
          <ac:graphicFrameMkLst>
            <pc:docMk/>
            <pc:sldMk cId="134570163" sldId="275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48:22.853" v="1059" actId="1076"/>
          <ac:picMkLst>
            <pc:docMk/>
            <pc:sldMk cId="134570163" sldId="275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49:57.396" v="1130" actId="20577"/>
        <pc:sldMkLst>
          <pc:docMk/>
          <pc:sldMk cId="117615257" sldId="276"/>
        </pc:sldMkLst>
        <pc:spChg chg="mod">
          <ac:chgData name="Marco Aurélio Rocha" userId="05891bd4-84ab-4228-b642-029856b84817" providerId="ADAL" clId="{061456DF-F444-49C5-8392-E4278D152F83}" dt="2023-02-08T12:49:38.231" v="1088" actId="1076"/>
          <ac:spMkLst>
            <pc:docMk/>
            <pc:sldMk cId="117615257" sldId="276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49:57.396" v="1130" actId="20577"/>
          <ac:graphicFrameMkLst>
            <pc:docMk/>
            <pc:sldMk cId="117615257" sldId="276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49:41.010" v="1089" actId="1076"/>
          <ac:picMkLst>
            <pc:docMk/>
            <pc:sldMk cId="117615257" sldId="276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51:43.488" v="1183" actId="20577"/>
        <pc:sldMkLst>
          <pc:docMk/>
          <pc:sldMk cId="1048205779" sldId="277"/>
        </pc:sldMkLst>
        <pc:spChg chg="mod">
          <ac:chgData name="Marco Aurélio Rocha" userId="05891bd4-84ab-4228-b642-029856b84817" providerId="ADAL" clId="{061456DF-F444-49C5-8392-E4278D152F83}" dt="2023-02-08T12:51:35.080" v="1179" actId="1076"/>
          <ac:spMkLst>
            <pc:docMk/>
            <pc:sldMk cId="1048205779" sldId="277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061456DF-F444-49C5-8392-E4278D152F83}" dt="2023-02-08T12:51:43.488" v="1183" actId="20577"/>
          <ac:graphicFrameMkLst>
            <pc:docMk/>
            <pc:sldMk cId="1048205779" sldId="277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061456DF-F444-49C5-8392-E4278D152F83}" dt="2023-02-08T12:51:37.478" v="1180" actId="1076"/>
          <ac:picMkLst>
            <pc:docMk/>
            <pc:sldMk cId="1048205779" sldId="277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061456DF-F444-49C5-8392-E4278D152F83}" dt="2023-02-08T12:53:45.626" v="1217" actId="20577"/>
        <pc:sldMkLst>
          <pc:docMk/>
          <pc:sldMk cId="1705545081" sldId="278"/>
        </pc:sldMkLst>
        <pc:graphicFrameChg chg="mod modGraphic">
          <ac:chgData name="Marco Aurélio Rocha" userId="05891bd4-84ab-4228-b642-029856b84817" providerId="ADAL" clId="{061456DF-F444-49C5-8392-E4278D152F83}" dt="2023-02-08T12:53:45.626" v="1217" actId="20577"/>
          <ac:graphicFrameMkLst>
            <pc:docMk/>
            <pc:sldMk cId="1705545081" sldId="278"/>
            <ac:graphicFrameMk id="6" creationId="{00000000-0000-0000-0000-000000000000}"/>
          </ac:graphicFrameMkLst>
        </pc:graphicFrameChg>
      </pc:sldChg>
      <pc:sldChg chg="modSp mod">
        <pc:chgData name="Marco Aurélio Rocha" userId="05891bd4-84ab-4228-b642-029856b84817" providerId="ADAL" clId="{061456DF-F444-49C5-8392-E4278D152F83}" dt="2023-02-08T12:37:16.840" v="531" actId="20577"/>
        <pc:sldMkLst>
          <pc:docMk/>
          <pc:sldMk cId="960266001" sldId="279"/>
        </pc:sldMkLst>
        <pc:graphicFrameChg chg="mod modGraphic">
          <ac:chgData name="Marco Aurélio Rocha" userId="05891bd4-84ab-4228-b642-029856b84817" providerId="ADAL" clId="{061456DF-F444-49C5-8392-E4278D152F83}" dt="2023-02-08T12:37:16.840" v="531" actId="20577"/>
          <ac:graphicFrameMkLst>
            <pc:docMk/>
            <pc:sldMk cId="960266001" sldId="279"/>
            <ac:graphicFrameMk id="6" creationId="{00000000-0000-0000-0000-000000000000}"/>
          </ac:graphicFrameMkLst>
        </pc:graphicFrameChg>
      </pc:sldChg>
      <pc:sldChg chg="modSp mod">
        <pc:chgData name="Marco Aurélio Rocha" userId="05891bd4-84ab-4228-b642-029856b84817" providerId="ADAL" clId="{061456DF-F444-49C5-8392-E4278D152F83}" dt="2023-02-08T12:45:54.650" v="1021" actId="20577"/>
        <pc:sldMkLst>
          <pc:docMk/>
          <pc:sldMk cId="1698307729" sldId="280"/>
        </pc:sldMkLst>
        <pc:graphicFrameChg chg="mod modGraphic">
          <ac:chgData name="Marco Aurélio Rocha" userId="05891bd4-84ab-4228-b642-029856b84817" providerId="ADAL" clId="{061456DF-F444-49C5-8392-E4278D152F83}" dt="2023-02-08T12:45:54.650" v="1021" actId="20577"/>
          <ac:graphicFrameMkLst>
            <pc:docMk/>
            <pc:sldMk cId="1698307729" sldId="280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19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4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3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78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60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40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8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54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74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06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8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1N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90838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Paulo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Geometria Analítica e Álgebra Linear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Marco Rocha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Química e Materiais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Núria Quintana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Fundamentos de Administração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Ítala Garcia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06" y="4130205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Retângulo 8">
            <a:hlinkClick r:id="rId3"/>
            <a:extLst>
              <a:ext uri="{FF2B5EF4-FFF2-40B4-BE49-F238E27FC236}">
                <a16:creationId xmlns:a16="http://schemas.microsoft.com/office/drawing/2014/main" id="{E274E18E-6497-454F-8955-6737F6C679C9}"/>
              </a:ext>
            </a:extLst>
          </p:cNvPr>
          <p:cNvSpPr/>
          <p:nvPr/>
        </p:nvSpPr>
        <p:spPr>
          <a:xfrm>
            <a:off x="9934073" y="3106528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13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10N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8291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e Exercício Profissional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Componente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Análise e Viabilidade de Empreendimentos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Núria Quintana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Componente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5431771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358" y="381215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497500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41EECEB-A401-48E4-B743-47D583CDA8A6}"/>
              </a:ext>
            </a:extLst>
          </p:cNvPr>
          <p:cNvSpPr txBox="1"/>
          <p:nvPr/>
        </p:nvSpPr>
        <p:spPr>
          <a:xfrm>
            <a:off x="124693" y="5089826"/>
            <a:ext cx="11942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COMPONENTE CURRICULAR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Desenvolvimento de atividades relacionadas a TCC e Estágio Supervisionado.</a:t>
            </a:r>
          </a:p>
        </p:txBody>
      </p:sp>
    </p:spTree>
    <p:extLst>
      <p:ext uri="{BB962C8B-B14F-4D97-AF65-F5344CB8AC3E}">
        <p14:creationId xmlns:p14="http://schemas.microsoft.com/office/powerpoint/2010/main" val="96026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1N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316341C7-3816-4E72-8C7A-C62522108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365525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Paulo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Geometria Analítica e Álgebra Linear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Marco Rocha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Química e Materiais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Núria Quintana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Fundamentos de Administração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Ítala Garcia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13" name="Picture 2">
            <a:hlinkClick r:id="rId3"/>
            <a:extLst>
              <a:ext uri="{FF2B5EF4-FFF2-40B4-BE49-F238E27FC236}">
                <a16:creationId xmlns:a16="http://schemas.microsoft.com/office/drawing/2014/main" id="{193DDC73-F7D4-49A2-9F73-D23B34017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06" y="4130205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tângulo 13">
            <a:hlinkClick r:id="rId3"/>
            <a:extLst>
              <a:ext uri="{FF2B5EF4-FFF2-40B4-BE49-F238E27FC236}">
                <a16:creationId xmlns:a16="http://schemas.microsoft.com/office/drawing/2014/main" id="{B050CCEF-FADD-48EA-8047-BC0DD022D3FE}"/>
              </a:ext>
            </a:extLst>
          </p:cNvPr>
          <p:cNvSpPr/>
          <p:nvPr/>
        </p:nvSpPr>
        <p:spPr>
          <a:xfrm>
            <a:off x="9934073" y="3106528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744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2N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80503872-D4EC-4F24-8ABB-DC2D5F290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415239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Paulo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Geometria Analítica e Álgebra Linear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Física Teórica e Experimental II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Cálculo Diferencial e Integral II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sp>
        <p:nvSpPr>
          <p:cNvPr id="13" name="Retângulo 12">
            <a:hlinkClick r:id="rId3"/>
            <a:extLst>
              <a:ext uri="{FF2B5EF4-FFF2-40B4-BE49-F238E27FC236}">
                <a16:creationId xmlns:a16="http://schemas.microsoft.com/office/drawing/2014/main" id="{F91F9B27-CAAC-406B-87F4-4809405BB930}"/>
              </a:ext>
            </a:extLst>
          </p:cNvPr>
          <p:cNvSpPr/>
          <p:nvPr/>
        </p:nvSpPr>
        <p:spPr>
          <a:xfrm>
            <a:off x="9889419" y="2848299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>
            <a:hlinkClick r:id="rId3"/>
            <a:extLst>
              <a:ext uri="{FF2B5EF4-FFF2-40B4-BE49-F238E27FC236}">
                <a16:creationId xmlns:a16="http://schemas.microsoft.com/office/drawing/2014/main" id="{62D0EBB8-D7E4-442B-BB43-67DEB2916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06" y="399768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554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3N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BCA0857-5CBB-4BC3-A9BE-905665477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9797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Instrumentação Eletrônica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Circuitos Lógicos e Sistemas Digitais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Cálculo Diferencial e Integral II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Desenho Universal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sp>
        <p:nvSpPr>
          <p:cNvPr id="10" name="Retângulo 9">
            <a:hlinkClick r:id="rId3"/>
            <a:extLst>
              <a:ext uri="{FF2B5EF4-FFF2-40B4-BE49-F238E27FC236}">
                <a16:creationId xmlns:a16="http://schemas.microsoft.com/office/drawing/2014/main" id="{45B17F76-CF0E-4D23-80B9-B6577F116BFB}"/>
              </a:ext>
            </a:extLst>
          </p:cNvPr>
          <p:cNvSpPr/>
          <p:nvPr/>
        </p:nvSpPr>
        <p:spPr>
          <a:xfrm>
            <a:off x="978674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>
            <a:hlinkClick r:id="rId3"/>
            <a:extLst>
              <a:ext uri="{FF2B5EF4-FFF2-40B4-BE49-F238E27FC236}">
                <a16:creationId xmlns:a16="http://schemas.microsoft.com/office/drawing/2014/main" id="{E239C215-782C-4F1F-9DDB-17B9CB349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261" y="3918172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796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4N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64668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02005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434226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Equações Diferenciais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Circuitos Lógicos e Sistemas Digitais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Circuitos Elétricos II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Guilherme Clerice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Desenho Universal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Guilherme Clerice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949326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913" y="3851911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1360644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5N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30187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02005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434226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e Exercício Profissional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Equações Diferenciais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Circuitos Elétricos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Máquinas Elétricas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5395536" y="2562389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123" y="3838658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1698307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6N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53098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046501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86608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487235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Eletrônica de Potência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Microprocessadores e Microcontroladores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Marcos Vigliassi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Circuitos Elétricos II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Máquinas Elétricas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2996893" y="2562389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480" y="387841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2432021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7N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09723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1525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42097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Eletrônica de Potência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Instrumentação Eletrônica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Microprocessadores e Microcontroladores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Marcos Vigliassi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Máquinas Elétricas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7750535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852" y="3869711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134570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8N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929567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02005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434226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Eletrônica de Potência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Equações Diferenciais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Microprocessadores e Microcontroladores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Marcos Vigliassi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Máquinas Elétricas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7684274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861" y="3935972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117615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9N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963434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e Exercício Profissional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Instrumentação Eletrônica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Sistemas de Potência 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Instalações Elétricas Industriais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9889419" y="2562389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06" y="3896215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104820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2N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04369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Paulo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Geometria Analítica e Álgebra Linear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Física Teórica e Experimental II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Cálculo Diferencial e Integral II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9889419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06" y="3891667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295905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Elétrica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10N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3864"/>
              </p:ext>
            </p:extLst>
          </p:nvPr>
        </p:nvGraphicFramePr>
        <p:xfrm>
          <a:off x="124693" y="2135231"/>
          <a:ext cx="11942614" cy="2949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Componente Curricular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Instrumentação Eletrônica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</a:t>
                      </a:r>
                      <a:r>
                        <a:rPr lang="pt-BR" sz="14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Marabezzi</a:t>
                      </a:r>
                      <a:r>
                        <a:rPr lang="pt-BR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Clerice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Sistemas de Potência 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Instalações Elétricas Industriais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 Rocha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9889418" y="2786586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918" y="4121502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47A14F2-2BBA-442A-875D-9E0F6F399045}"/>
              </a:ext>
            </a:extLst>
          </p:cNvPr>
          <p:cNvSpPr txBox="1"/>
          <p:nvPr/>
        </p:nvSpPr>
        <p:spPr>
          <a:xfrm>
            <a:off x="124692" y="5071576"/>
            <a:ext cx="11852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COMPONENTE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CURRICULAR –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Desenvolvimento de atividades relacionadas a TCC e Estágio Supervisionado.</a:t>
            </a:r>
          </a:p>
        </p:txBody>
      </p:sp>
    </p:spTree>
    <p:extLst>
      <p:ext uri="{BB962C8B-B14F-4D97-AF65-F5344CB8AC3E}">
        <p14:creationId xmlns:p14="http://schemas.microsoft.com/office/powerpoint/2010/main" val="170554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3N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50627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da Produção e Operações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Orlando Rodrigues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Física Teórica e Experimental II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Cálculo Diferencial e Integral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Desenho Universal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3192151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738" y="3838658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386694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4N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32854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da Produção e Operações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Orlando Rodrigues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Física Teórica e Experimental II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Maria Eliza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da Administração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Ítala Garcia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Desenho Universal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Guilherme Clerice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3195676" y="2562389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263" y="3719388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113347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5N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403912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da Produção e Operações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Orlando Rodrigues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Equações Diferenciais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Química e Materiais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Núria Quintana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Pesquisa Operacional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7661659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246" y="3798901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311937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6N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18294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55014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381217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da Produção e Operações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Orlando Rodrigues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Equações Diferenciais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Pesquisa Operacional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7711529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116" y="3957928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39855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7N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014553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55014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381217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e Exercício Profissional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Engenharia, Ergonomia e Segurança Operacional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Orlando Rodrigues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Logística Integrada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Ricardo Saggioro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9889419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06" y="3865163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313213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8N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104590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1525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42097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e Exercício Profissional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Engenharia, Ergonomia e Segurança Operacional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Orlando Rodrigues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Logística Integrada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Ricardo Saggioro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9889419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06" y="393142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22923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Engenharia de Produção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9N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979945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e Exercício Profissional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Engenharia, Ergonomia e Segurança Operacional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Orlando Rodrigues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Análise e Viabilidade de Empreendimentos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Núria Quintana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Componente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5431771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358" y="381215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497500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41EECEB-A401-48E4-B743-47D583CDA8A6}"/>
              </a:ext>
            </a:extLst>
          </p:cNvPr>
          <p:cNvSpPr txBox="1"/>
          <p:nvPr/>
        </p:nvSpPr>
        <p:spPr>
          <a:xfrm>
            <a:off x="124693" y="5089826"/>
            <a:ext cx="11942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COMPONENTE CURRICULAR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Desenvolvimento de atividades relacionadas a TCC e Estágio Supervisionado.</a:t>
            </a:r>
          </a:p>
        </p:txBody>
      </p:sp>
    </p:spTree>
    <p:extLst>
      <p:ext uri="{BB962C8B-B14F-4D97-AF65-F5344CB8AC3E}">
        <p14:creationId xmlns:p14="http://schemas.microsoft.com/office/powerpoint/2010/main" val="1704985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2226</Words>
  <Application>Microsoft Office PowerPoint</Application>
  <PresentationFormat>Widescreen</PresentationFormat>
  <Paragraphs>598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Unibr</dc:creator>
  <cp:lastModifiedBy>Marco Aurélio Rocha</cp:lastModifiedBy>
  <cp:revision>145</cp:revision>
  <dcterms:created xsi:type="dcterms:W3CDTF">2021-02-05T13:42:14Z</dcterms:created>
  <dcterms:modified xsi:type="dcterms:W3CDTF">2023-02-08T21:43:03Z</dcterms:modified>
</cp:coreProperties>
</file>