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3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19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44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33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78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60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40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980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954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74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06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80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E92C5-C1BF-457F-9EB8-4A709AC740C1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23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Nutrição 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1N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359294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Patologia geral e de órgãos e sistemas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Profa. Mariana Gatto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II</a:t>
                      </a:r>
                    </a:p>
                    <a:p>
                      <a:pPr algn="ctr"/>
                      <a:endParaRPr lang="pt-BR" sz="3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Prof. Eduardo Duarte Aires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Composição de Alimentos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Prof. Matheus Augusto Callegari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Fisiologia Humana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Profa. Fátima Haddad </a:t>
                      </a:r>
                      <a:r>
                        <a:rPr lang="pt-BR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Barrach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Desenvolvimento de Projetos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pic>
        <p:nvPicPr>
          <p:cNvPr id="2" name="Picture 2">
            <a:hlinkClick r:id="rId3"/>
            <a:extLst>
              <a:ext uri="{FF2B5EF4-FFF2-40B4-BE49-F238E27FC236}">
                <a16:creationId xmlns:a16="http://schemas.microsoft.com/office/drawing/2014/main" id="{109D0096-CA9D-259D-78A6-7BE7CB1D8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618" y="3751874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05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Nutrição </a:t>
            </a:r>
          </a:p>
          <a:p>
            <a:pPr algn="ctr"/>
            <a:r>
              <a:rPr lang="pt-BR" sz="2800">
                <a:solidFill>
                  <a:srgbClr val="002060"/>
                </a:solidFill>
              </a:rPr>
              <a:t>2N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Patologia geral e de órgãos e sistemas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Profa. Mariana Gatto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II</a:t>
                      </a:r>
                    </a:p>
                    <a:p>
                      <a:pPr algn="ctr"/>
                      <a:endParaRPr lang="pt-BR" sz="3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Prof. Eduardo Duarte Aires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Composição de Alimentos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Prof. Matheus Augusto Callegari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Fisiologia Humana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Profa. Fátima Haddad </a:t>
                      </a:r>
                      <a:r>
                        <a:rPr lang="pt-BR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Barrach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Desenvolvimento de Projetos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pic>
        <p:nvPicPr>
          <p:cNvPr id="2" name="Picture 2">
            <a:hlinkClick r:id="rId3"/>
            <a:extLst>
              <a:ext uri="{FF2B5EF4-FFF2-40B4-BE49-F238E27FC236}">
                <a16:creationId xmlns:a16="http://schemas.microsoft.com/office/drawing/2014/main" id="{109D0096-CA9D-259D-78A6-7BE7CB1D8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618" y="3751874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12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Nutrição 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3N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622832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Desenvolvimento dos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Projetos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Avaliação e Semiologia Nutricional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Profa. Mariana Dorna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Terapêutica Medicamentosa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Prof. Gustavo Mota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Agentes Infecciosos e Respostas Imunológicas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Profa. Mariana Gatto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Bioestatística e Epidemiologia</a:t>
                      </a:r>
                    </a:p>
                    <a:p>
                      <a:pPr algn="ctr"/>
                      <a:endParaRPr lang="pt-BR" sz="2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Prof. André </a:t>
                      </a:r>
                      <a:r>
                        <a:rPr lang="pt-BR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Macari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2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pic>
        <p:nvPicPr>
          <p:cNvPr id="2" name="Picture 2">
            <a:hlinkClick r:id="rId3"/>
            <a:extLst>
              <a:ext uri="{FF2B5EF4-FFF2-40B4-BE49-F238E27FC236}">
                <a16:creationId xmlns:a16="http://schemas.microsoft.com/office/drawing/2014/main" id="{AD2A7EF5-3D0D-453D-1E91-AA39790C5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469" y="3761298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9446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357</Words>
  <Application>Microsoft Office PowerPoint</Application>
  <PresentationFormat>Widescreen</PresentationFormat>
  <Paragraphs>88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Unibr</dc:creator>
  <cp:lastModifiedBy>Marcos Seki</cp:lastModifiedBy>
  <cp:revision>152</cp:revision>
  <dcterms:created xsi:type="dcterms:W3CDTF">2021-02-05T13:42:14Z</dcterms:created>
  <dcterms:modified xsi:type="dcterms:W3CDTF">2023-03-13T17:23:31Z</dcterms:modified>
</cp:coreProperties>
</file>