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81" r:id="rId3"/>
    <p:sldId id="282" r:id="rId4"/>
    <p:sldId id="283" r:id="rId5"/>
    <p:sldId id="284" r:id="rId6"/>
    <p:sldId id="285" r:id="rId7"/>
    <p:sldId id="286" r:id="rId8"/>
    <p:sldId id="287" r:id="rId9"/>
    <p:sldId id="264" r:id="rId10"/>
    <p:sldId id="288" r:id="rId11"/>
    <p:sldId id="289" r:id="rId12"/>
    <p:sldId id="290" r:id="rId13"/>
    <p:sldId id="291" r:id="rId14"/>
    <p:sldId id="292" r:id="rId15"/>
    <p:sldId id="293" r:id="rId16"/>
    <p:sldId id="294" r:id="rId17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co Aurélio Rocha" userId="05891bd4-84ab-4228-b642-029856b84817" providerId="ADAL" clId="{C88175D9-8326-4ED4-9BEE-8CA4F8CAE19F}"/>
    <pc:docChg chg="undo custSel addSld delSld modSld">
      <pc:chgData name="Marco Aurélio Rocha" userId="05891bd4-84ab-4228-b642-029856b84817" providerId="ADAL" clId="{C88175D9-8326-4ED4-9BEE-8CA4F8CAE19F}" dt="2023-02-08T13:26:57.693" v="2312" actId="1076"/>
      <pc:docMkLst>
        <pc:docMk/>
      </pc:docMkLst>
      <pc:sldChg chg="addSp delSp modSp mod">
        <pc:chgData name="Marco Aurélio Rocha" userId="05891bd4-84ab-4228-b642-029856b84817" providerId="ADAL" clId="{C88175D9-8326-4ED4-9BEE-8CA4F8CAE19F}" dt="2023-02-08T13:05:24.253" v="1578" actId="20577"/>
        <pc:sldMkLst>
          <pc:docMk/>
          <pc:sldMk cId="1227134707" sldId="261"/>
        </pc:sldMkLst>
        <pc:spChg chg="mod">
          <ac:chgData name="Marco Aurélio Rocha" userId="05891bd4-84ab-4228-b642-029856b84817" providerId="ADAL" clId="{C88175D9-8326-4ED4-9BEE-8CA4F8CAE19F}" dt="2023-02-08T13:01:29.900" v="1390" actId="20577"/>
          <ac:spMkLst>
            <pc:docMk/>
            <pc:sldMk cId="1227134707" sldId="261"/>
            <ac:spMk id="7" creationId="{00000000-0000-0000-0000-000000000000}"/>
          </ac:spMkLst>
        </pc:spChg>
        <pc:spChg chg="add mod ord">
          <ac:chgData name="Marco Aurélio Rocha" userId="05891bd4-84ab-4228-b642-029856b84817" providerId="ADAL" clId="{C88175D9-8326-4ED4-9BEE-8CA4F8CAE19F}" dt="2023-02-08T13:03:17.620" v="1503" actId="1076"/>
          <ac:spMkLst>
            <pc:docMk/>
            <pc:sldMk cId="1227134707" sldId="261"/>
            <ac:spMk id="9" creationId="{E274E18E-6497-454F-8955-6737F6C679C9}"/>
          </ac:spMkLst>
        </pc:spChg>
        <pc:spChg chg="del">
          <ac:chgData name="Marco Aurélio Rocha" userId="05891bd4-84ab-4228-b642-029856b84817" providerId="ADAL" clId="{C88175D9-8326-4ED4-9BEE-8CA4F8CAE19F}" dt="2023-02-01T18:54:24.880" v="134" actId="478"/>
          <ac:spMkLst>
            <pc:docMk/>
            <pc:sldMk cId="1227134707" sldId="261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8T13:05:24.253" v="1578" actId="20577"/>
          <ac:graphicFrameMkLst>
            <pc:docMk/>
            <pc:sldMk cId="1227134707" sldId="261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03:34.743" v="1509" actId="1076"/>
          <ac:picMkLst>
            <pc:docMk/>
            <pc:sldMk cId="1227134707" sldId="261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3:34.320" v="2008" actId="47"/>
        <pc:sldMkLst>
          <pc:docMk/>
          <pc:sldMk cId="295905404" sldId="262"/>
        </pc:sldMkLst>
        <pc:spChg chg="mod">
          <ac:chgData name="Marco Aurélio Rocha" userId="05891bd4-84ab-4228-b642-029856b84817" providerId="ADAL" clId="{C88175D9-8326-4ED4-9BEE-8CA4F8CAE19F}" dt="2023-02-01T18:55:48.638" v="178" actId="1076"/>
          <ac:spMkLst>
            <pc:docMk/>
            <pc:sldMk cId="295905404" sldId="262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8:56:47.224" v="224" actId="20577"/>
          <ac:graphicFrameMkLst>
            <pc:docMk/>
            <pc:sldMk cId="295905404" sldId="262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8:55:51.319" v="180" actId="1076"/>
          <ac:picMkLst>
            <pc:docMk/>
            <pc:sldMk cId="295905404" sldId="262"/>
            <ac:picMk id="25" creationId="{1D43CD1E-F4CA-4275-8BFD-B948AD9C24A3}"/>
          </ac:picMkLst>
        </pc:picChg>
      </pc:sldChg>
      <pc:sldChg chg="addSp delSp modSp del mod">
        <pc:chgData name="Marco Aurélio Rocha" userId="05891bd4-84ab-4228-b642-029856b84817" providerId="ADAL" clId="{C88175D9-8326-4ED4-9BEE-8CA4F8CAE19F}" dt="2023-02-08T13:13:35.536" v="2009" actId="47"/>
        <pc:sldMkLst>
          <pc:docMk/>
          <pc:sldMk cId="3866944619" sldId="263"/>
        </pc:sldMkLst>
        <pc:spChg chg="add del">
          <ac:chgData name="Marco Aurélio Rocha" userId="05891bd4-84ab-4228-b642-029856b84817" providerId="ADAL" clId="{C88175D9-8326-4ED4-9BEE-8CA4F8CAE19F}" dt="2023-02-01T18:59:34.149" v="296" actId="22"/>
          <ac:spMkLst>
            <pc:docMk/>
            <pc:sldMk cId="3866944619" sldId="263"/>
            <ac:spMk id="9" creationId="{D68CF99C-80DC-46C7-9787-E2D4AFF5E945}"/>
          </ac:spMkLst>
        </pc:spChg>
        <pc:spChg chg="mod">
          <ac:chgData name="Marco Aurélio Rocha" userId="05891bd4-84ab-4228-b642-029856b84817" providerId="ADAL" clId="{C88175D9-8326-4ED4-9BEE-8CA4F8CAE19F}" dt="2023-02-01T18:58:52.559" v="275" actId="1076"/>
          <ac:spMkLst>
            <pc:docMk/>
            <pc:sldMk cId="3866944619" sldId="263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8:59:36.955" v="298" actId="20577"/>
          <ac:graphicFrameMkLst>
            <pc:docMk/>
            <pc:sldMk cId="3866944619" sldId="263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8:58:55.735" v="276" actId="1076"/>
          <ac:picMkLst>
            <pc:docMk/>
            <pc:sldMk cId="3866944619" sldId="263"/>
            <ac:picMk id="25" creationId="{1D43CD1E-F4CA-4275-8BFD-B948AD9C24A3}"/>
          </ac:picMkLst>
        </pc:picChg>
      </pc:sldChg>
      <pc:sldChg chg="modSp mod">
        <pc:chgData name="Marco Aurélio Rocha" userId="05891bd4-84ab-4228-b642-029856b84817" providerId="ADAL" clId="{C88175D9-8326-4ED4-9BEE-8CA4F8CAE19F}" dt="2023-02-08T13:15:42.884" v="2118" actId="20577"/>
        <pc:sldMkLst>
          <pc:docMk/>
          <pc:sldMk cId="1133470382" sldId="264"/>
        </pc:sldMkLst>
        <pc:spChg chg="mod">
          <ac:chgData name="Marco Aurélio Rocha" userId="05891bd4-84ab-4228-b642-029856b84817" providerId="ADAL" clId="{C88175D9-8326-4ED4-9BEE-8CA4F8CAE19F}" dt="2023-02-08T13:14:27.790" v="2043" actId="20577"/>
          <ac:spMkLst>
            <pc:docMk/>
            <pc:sldMk cId="1133470382" sldId="264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8T13:14:49.496" v="2045" actId="1076"/>
          <ac:spMkLst>
            <pc:docMk/>
            <pc:sldMk cId="1133470382" sldId="264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8T13:15:42.884" v="2118" actId="20577"/>
          <ac:graphicFrameMkLst>
            <pc:docMk/>
            <pc:sldMk cId="1133470382" sldId="26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14:52.870" v="2046" actId="1076"/>
          <ac:picMkLst>
            <pc:docMk/>
            <pc:sldMk cId="1133470382" sldId="264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27.451" v="2161" actId="47"/>
        <pc:sldMkLst>
          <pc:docMk/>
          <pc:sldMk cId="3119376170" sldId="265"/>
        </pc:sldMkLst>
        <pc:graphicFrameChg chg="mod modGraphic">
          <ac:chgData name="Marco Aurélio Rocha" userId="05891bd4-84ab-4228-b642-029856b84817" providerId="ADAL" clId="{C88175D9-8326-4ED4-9BEE-8CA4F8CAE19F}" dt="2023-02-01T19:02:16.788" v="429" actId="20577"/>
          <ac:graphicFrameMkLst>
            <pc:docMk/>
            <pc:sldMk cId="3119376170" sldId="265"/>
            <ac:graphicFrameMk id="6" creationId="{00000000-0000-0000-0000-000000000000}"/>
          </ac:graphicFrameMkLst>
        </pc:graphicFrameChg>
      </pc:sldChg>
      <pc:sldChg chg="modSp del mod">
        <pc:chgData name="Marco Aurélio Rocha" userId="05891bd4-84ab-4228-b642-029856b84817" providerId="ADAL" clId="{C88175D9-8326-4ED4-9BEE-8CA4F8CAE19F}" dt="2023-02-08T13:19:28.453" v="2162" actId="47"/>
        <pc:sldMkLst>
          <pc:docMk/>
          <pc:sldMk cId="398550203" sldId="266"/>
        </pc:sldMkLst>
        <pc:spChg chg="mod">
          <ac:chgData name="Marco Aurélio Rocha" userId="05891bd4-84ab-4228-b642-029856b84817" providerId="ADAL" clId="{C88175D9-8326-4ED4-9BEE-8CA4F8CAE19F}" dt="2023-02-01T19:03:10.215" v="432" actId="1076"/>
          <ac:spMkLst>
            <pc:docMk/>
            <pc:sldMk cId="398550203" sldId="266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4:03.598" v="492"/>
          <ac:graphicFrameMkLst>
            <pc:docMk/>
            <pc:sldMk cId="398550203" sldId="266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3:13.159" v="433" actId="1076"/>
          <ac:picMkLst>
            <pc:docMk/>
            <pc:sldMk cId="398550203" sldId="266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29.303" v="2163" actId="47"/>
        <pc:sldMkLst>
          <pc:docMk/>
          <pc:sldMk cId="3132135388" sldId="267"/>
        </pc:sldMkLst>
        <pc:spChg chg="mod">
          <ac:chgData name="Marco Aurélio Rocha" userId="05891bd4-84ab-4228-b642-029856b84817" providerId="ADAL" clId="{C88175D9-8326-4ED4-9BEE-8CA4F8CAE19F}" dt="2023-02-01T19:04:37.951" v="494" actId="1076"/>
          <ac:spMkLst>
            <pc:docMk/>
            <pc:sldMk cId="3132135388" sldId="267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6:07.207" v="651" actId="20577"/>
          <ac:graphicFrameMkLst>
            <pc:docMk/>
            <pc:sldMk cId="3132135388" sldId="267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4:40.471" v="495" actId="1076"/>
          <ac:picMkLst>
            <pc:docMk/>
            <pc:sldMk cId="3132135388" sldId="267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30.402" v="2164" actId="47"/>
        <pc:sldMkLst>
          <pc:docMk/>
          <pc:sldMk cId="229236736" sldId="268"/>
        </pc:sldMkLst>
        <pc:spChg chg="mod">
          <ac:chgData name="Marco Aurélio Rocha" userId="05891bd4-84ab-4228-b642-029856b84817" providerId="ADAL" clId="{C88175D9-8326-4ED4-9BEE-8CA4F8CAE19F}" dt="2023-02-01T19:06:34.134" v="653" actId="1076"/>
          <ac:spMkLst>
            <pc:docMk/>
            <pc:sldMk cId="229236736" sldId="268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19:07:14.202" v="659"/>
          <ac:graphicFrameMkLst>
            <pc:docMk/>
            <pc:sldMk cId="229236736" sldId="268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19:06:36.391" v="654" actId="1076"/>
          <ac:picMkLst>
            <pc:docMk/>
            <pc:sldMk cId="229236736" sldId="268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44.700" v="2166" actId="47"/>
        <pc:sldMkLst>
          <pc:docMk/>
          <pc:sldMk cId="1704985584" sldId="269"/>
        </pc:sldMkLst>
        <pc:graphicFrameChg chg="mod modGraphic">
          <ac:chgData name="Marco Aurélio Rocha" userId="05891bd4-84ab-4228-b642-029856b84817" providerId="ADAL" clId="{C88175D9-8326-4ED4-9BEE-8CA4F8CAE19F}" dt="2023-02-01T19:08:31.840" v="725" actId="6549"/>
          <ac:graphicFrameMkLst>
            <pc:docMk/>
            <pc:sldMk cId="1704985584" sldId="269"/>
            <ac:graphicFrameMk id="6" creationId="{00000000-0000-0000-0000-000000000000}"/>
          </ac:graphicFrameMkLst>
        </pc:graphicFrameChg>
      </pc:sldChg>
      <pc:sldChg chg="addSp delSp modSp del mod">
        <pc:chgData name="Marco Aurélio Rocha" userId="05891bd4-84ab-4228-b642-029856b84817" providerId="ADAL" clId="{C88175D9-8326-4ED4-9BEE-8CA4F8CAE19F}" dt="2023-02-08T13:19:45.405" v="2168" actId="47"/>
        <pc:sldMkLst>
          <pc:docMk/>
          <pc:sldMk cId="2094744645" sldId="270"/>
        </pc:sldMkLst>
        <pc:spChg chg="add del mod">
          <ac:chgData name="Marco Aurélio Rocha" userId="05891bd4-84ab-4228-b642-029856b84817" providerId="ADAL" clId="{C88175D9-8326-4ED4-9BEE-8CA4F8CAE19F}" dt="2023-02-01T19:26:26.265" v="755"/>
          <ac:spMkLst>
            <pc:docMk/>
            <pc:sldMk cId="2094744645" sldId="270"/>
            <ac:spMk id="11" creationId="{C0BA3DA5-1AC3-4CF2-AE4A-4E86725D1417}"/>
          </ac:spMkLst>
        </pc:spChg>
        <pc:spChg chg="add mod">
          <ac:chgData name="Marco Aurélio Rocha" userId="05891bd4-84ab-4228-b642-029856b84817" providerId="ADAL" clId="{C88175D9-8326-4ED4-9BEE-8CA4F8CAE19F}" dt="2023-02-01T19:26:31.263" v="759"/>
          <ac:spMkLst>
            <pc:docMk/>
            <pc:sldMk cId="2094744645" sldId="270"/>
            <ac:spMk id="14" creationId="{B050CCEF-FADD-48EA-8047-BC0DD022D3FE}"/>
          </ac:spMkLst>
        </pc:spChg>
        <pc:spChg chg="del mod">
          <ac:chgData name="Marco Aurélio Rocha" userId="05891bd4-84ab-4228-b642-029856b84817" providerId="ADAL" clId="{C88175D9-8326-4ED4-9BEE-8CA4F8CAE19F}" dt="2023-02-01T19:26:29.697" v="757" actId="478"/>
          <ac:spMkLst>
            <pc:docMk/>
            <pc:sldMk cId="2094744645" sldId="270"/>
            <ac:spMk id="42" creationId="{8D3E1270-77E8-4142-9BC6-DD7565BE57FD}"/>
          </ac:spMkLst>
        </pc:spChg>
        <pc:graphicFrameChg chg="del mod">
          <ac:chgData name="Marco Aurélio Rocha" userId="05891bd4-84ab-4228-b642-029856b84817" providerId="ADAL" clId="{C88175D9-8326-4ED4-9BEE-8CA4F8CAE19F}" dt="2023-02-01T19:26:24.402" v="753" actId="478"/>
          <ac:graphicFrameMkLst>
            <pc:docMk/>
            <pc:sldMk cId="2094744645" sldId="270"/>
            <ac:graphicFrameMk id="6" creationId="{00000000-0000-0000-0000-000000000000}"/>
          </ac:graphicFrameMkLst>
        </pc:graphicFrameChg>
        <pc:graphicFrameChg chg="add del mod">
          <ac:chgData name="Marco Aurélio Rocha" userId="05891bd4-84ab-4228-b642-029856b84817" providerId="ADAL" clId="{C88175D9-8326-4ED4-9BEE-8CA4F8CAE19F}" dt="2023-02-01T19:26:26.265" v="755"/>
          <ac:graphicFrameMkLst>
            <pc:docMk/>
            <pc:sldMk cId="2094744645" sldId="270"/>
            <ac:graphicFrameMk id="9" creationId="{A7597C95-4482-46B3-816A-28EA43F82CFD}"/>
          </ac:graphicFrameMkLst>
        </pc:graphicFrameChg>
        <pc:graphicFrameChg chg="add mod">
          <ac:chgData name="Marco Aurélio Rocha" userId="05891bd4-84ab-4228-b642-029856b84817" providerId="ADAL" clId="{C88175D9-8326-4ED4-9BEE-8CA4F8CAE19F}" dt="2023-02-01T19:26:31.263" v="759"/>
          <ac:graphicFrameMkLst>
            <pc:docMk/>
            <pc:sldMk cId="2094744645" sldId="270"/>
            <ac:graphicFrameMk id="12" creationId="{316341C7-3816-4E72-8C7A-C62522108A60}"/>
          </ac:graphicFrameMkLst>
        </pc:graphicFrameChg>
        <pc:picChg chg="add del mod">
          <ac:chgData name="Marco Aurélio Rocha" userId="05891bd4-84ab-4228-b642-029856b84817" providerId="ADAL" clId="{C88175D9-8326-4ED4-9BEE-8CA4F8CAE19F}" dt="2023-02-01T19:26:26.265" v="755"/>
          <ac:picMkLst>
            <pc:docMk/>
            <pc:sldMk cId="2094744645" sldId="270"/>
            <ac:picMk id="10" creationId="{3C41BE31-61DE-4D8A-9EC9-752CFF940A50}"/>
          </ac:picMkLst>
        </pc:picChg>
        <pc:picChg chg="add mod">
          <ac:chgData name="Marco Aurélio Rocha" userId="05891bd4-84ab-4228-b642-029856b84817" providerId="ADAL" clId="{C88175D9-8326-4ED4-9BEE-8CA4F8CAE19F}" dt="2023-02-01T19:26:31.263" v="759"/>
          <ac:picMkLst>
            <pc:docMk/>
            <pc:sldMk cId="2094744645" sldId="270"/>
            <ac:picMk id="13" creationId="{193DDC73-F7D4-49A2-9F73-D23B34017D13}"/>
          </ac:picMkLst>
        </pc:picChg>
        <pc:picChg chg="del">
          <ac:chgData name="Marco Aurélio Rocha" userId="05891bd4-84ab-4228-b642-029856b84817" providerId="ADAL" clId="{C88175D9-8326-4ED4-9BEE-8CA4F8CAE19F}" dt="2023-02-01T19:26:30.441" v="758" actId="478"/>
          <ac:picMkLst>
            <pc:docMk/>
            <pc:sldMk cId="2094744645" sldId="270"/>
            <ac:picMk id="25" creationId="{1D43CD1E-F4CA-4275-8BFD-B948AD9C24A3}"/>
          </ac:picMkLst>
        </pc:picChg>
      </pc:sldChg>
      <pc:sldChg chg="addSp delSp modSp del mod">
        <pc:chgData name="Marco Aurélio Rocha" userId="05891bd4-84ab-4228-b642-029856b84817" providerId="ADAL" clId="{C88175D9-8326-4ED4-9BEE-8CA4F8CAE19F}" dt="2023-02-08T13:19:45.570" v="2169" actId="47"/>
        <pc:sldMkLst>
          <pc:docMk/>
          <pc:sldMk cId="1932554181" sldId="271"/>
        </pc:sldMkLst>
        <pc:spChg chg="add del mod">
          <ac:chgData name="Marco Aurélio Rocha" userId="05891bd4-84ab-4228-b642-029856b84817" providerId="ADAL" clId="{C88175D9-8326-4ED4-9BEE-8CA4F8CAE19F}" dt="2023-02-01T19:27:01.654" v="762"/>
          <ac:spMkLst>
            <pc:docMk/>
            <pc:sldMk cId="1932554181" sldId="271"/>
            <ac:spMk id="10" creationId="{167911F7-6107-4C38-B831-B970113879DC}"/>
          </ac:spMkLst>
        </pc:spChg>
        <pc:spChg chg="add mod">
          <ac:chgData name="Marco Aurélio Rocha" userId="05891bd4-84ab-4228-b642-029856b84817" providerId="ADAL" clId="{C88175D9-8326-4ED4-9BEE-8CA4F8CAE19F}" dt="2023-02-01T19:27:06.380" v="765"/>
          <ac:spMkLst>
            <pc:docMk/>
            <pc:sldMk cId="1932554181" sldId="271"/>
            <ac:spMk id="13" creationId="{F91F9B27-CAAC-406B-87F4-4809405BB930}"/>
          </ac:spMkLst>
        </pc:spChg>
        <pc:spChg chg="del">
          <ac:chgData name="Marco Aurélio Rocha" userId="05891bd4-84ab-4228-b642-029856b84817" providerId="ADAL" clId="{C88175D9-8326-4ED4-9BEE-8CA4F8CAE19F}" dt="2023-02-01T19:27:04.697" v="763" actId="478"/>
          <ac:spMkLst>
            <pc:docMk/>
            <pc:sldMk cId="1932554181" sldId="271"/>
            <ac:spMk id="42" creationId="{8D3E1270-77E8-4142-9BC6-DD7565BE57FD}"/>
          </ac:spMkLst>
        </pc:spChg>
        <pc:graphicFrameChg chg="del">
          <ac:chgData name="Marco Aurélio Rocha" userId="05891bd4-84ab-4228-b642-029856b84817" providerId="ADAL" clId="{C88175D9-8326-4ED4-9BEE-8CA4F8CAE19F}" dt="2023-02-01T19:27:00.316" v="760" actId="478"/>
          <ac:graphicFrameMkLst>
            <pc:docMk/>
            <pc:sldMk cId="1932554181" sldId="271"/>
            <ac:graphicFrameMk id="6" creationId="{00000000-0000-0000-0000-000000000000}"/>
          </ac:graphicFrameMkLst>
        </pc:graphicFrameChg>
        <pc:graphicFrameChg chg="add del mod">
          <ac:chgData name="Marco Aurélio Rocha" userId="05891bd4-84ab-4228-b642-029856b84817" providerId="ADAL" clId="{C88175D9-8326-4ED4-9BEE-8CA4F8CAE19F}" dt="2023-02-01T19:27:01.654" v="762"/>
          <ac:graphicFrameMkLst>
            <pc:docMk/>
            <pc:sldMk cId="1932554181" sldId="271"/>
            <ac:graphicFrameMk id="9" creationId="{68AA1AF0-16DD-41E3-8D8D-59410D5C6358}"/>
          </ac:graphicFrameMkLst>
        </pc:graphicFrameChg>
        <pc:graphicFrameChg chg="add mod">
          <ac:chgData name="Marco Aurélio Rocha" userId="05891bd4-84ab-4228-b642-029856b84817" providerId="ADAL" clId="{C88175D9-8326-4ED4-9BEE-8CA4F8CAE19F}" dt="2023-02-01T19:27:06.380" v="765"/>
          <ac:graphicFrameMkLst>
            <pc:docMk/>
            <pc:sldMk cId="1932554181" sldId="271"/>
            <ac:graphicFrameMk id="12" creationId="{80503872-D4EC-4F24-8ABB-DC2D5F29054B}"/>
          </ac:graphicFrameMkLst>
        </pc:graphicFrameChg>
        <pc:picChg chg="add del mod">
          <ac:chgData name="Marco Aurélio Rocha" userId="05891bd4-84ab-4228-b642-029856b84817" providerId="ADAL" clId="{C88175D9-8326-4ED4-9BEE-8CA4F8CAE19F}" dt="2023-02-01T19:27:01.654" v="762"/>
          <ac:picMkLst>
            <pc:docMk/>
            <pc:sldMk cId="1932554181" sldId="271"/>
            <ac:picMk id="11" creationId="{4CEA8CEC-14C6-4D93-A279-A4D5747C0663}"/>
          </ac:picMkLst>
        </pc:picChg>
        <pc:picChg chg="add mod">
          <ac:chgData name="Marco Aurélio Rocha" userId="05891bd4-84ab-4228-b642-029856b84817" providerId="ADAL" clId="{C88175D9-8326-4ED4-9BEE-8CA4F8CAE19F}" dt="2023-02-01T19:27:06.380" v="765"/>
          <ac:picMkLst>
            <pc:docMk/>
            <pc:sldMk cId="1932554181" sldId="271"/>
            <ac:picMk id="14" creationId="{62D0EBB8-D7E4-442B-BB43-67DEB2916653}"/>
          </ac:picMkLst>
        </pc:picChg>
        <pc:picChg chg="del">
          <ac:chgData name="Marco Aurélio Rocha" userId="05891bd4-84ab-4228-b642-029856b84817" providerId="ADAL" clId="{C88175D9-8326-4ED4-9BEE-8CA4F8CAE19F}" dt="2023-02-01T19:27:05.353" v="764" actId="478"/>
          <ac:picMkLst>
            <pc:docMk/>
            <pc:sldMk cId="1932554181" sldId="271"/>
            <ac:picMk id="25" creationId="{1D43CD1E-F4CA-4275-8BFD-B948AD9C24A3}"/>
          </ac:picMkLst>
        </pc:picChg>
      </pc:sldChg>
      <pc:sldChg chg="addSp delSp modSp del mod">
        <pc:chgData name="Marco Aurélio Rocha" userId="05891bd4-84ab-4228-b642-029856b84817" providerId="ADAL" clId="{C88175D9-8326-4ED4-9BEE-8CA4F8CAE19F}" dt="2023-02-08T13:19:45.767" v="2170" actId="47"/>
        <pc:sldMkLst>
          <pc:docMk/>
          <pc:sldMk cId="562796005" sldId="272"/>
        </pc:sldMkLst>
        <pc:spChg chg="add mod">
          <ac:chgData name="Marco Aurélio Rocha" userId="05891bd4-84ab-4228-b642-029856b84817" providerId="ADAL" clId="{C88175D9-8326-4ED4-9BEE-8CA4F8CAE19F}" dt="2023-02-01T19:29:27.685" v="771" actId="1076"/>
          <ac:spMkLst>
            <pc:docMk/>
            <pc:sldMk cId="562796005" sldId="272"/>
            <ac:spMk id="10" creationId="{45B17F76-CF0E-4D23-80B9-B6577F116BFB}"/>
          </ac:spMkLst>
        </pc:spChg>
        <pc:spChg chg="del">
          <ac:chgData name="Marco Aurélio Rocha" userId="05891bd4-84ab-4228-b642-029856b84817" providerId="ADAL" clId="{C88175D9-8326-4ED4-9BEE-8CA4F8CAE19F}" dt="2023-02-01T19:29:10.376" v="767" actId="478"/>
          <ac:spMkLst>
            <pc:docMk/>
            <pc:sldMk cId="562796005" sldId="272"/>
            <ac:spMk id="42" creationId="{8D3E1270-77E8-4142-9BC6-DD7565BE57FD}"/>
          </ac:spMkLst>
        </pc:spChg>
        <pc:graphicFrameChg chg="del">
          <ac:chgData name="Marco Aurélio Rocha" userId="05891bd4-84ab-4228-b642-029856b84817" providerId="ADAL" clId="{C88175D9-8326-4ED4-9BEE-8CA4F8CAE19F}" dt="2023-02-01T19:29:07.219" v="766" actId="478"/>
          <ac:graphicFrameMkLst>
            <pc:docMk/>
            <pc:sldMk cId="562796005" sldId="272"/>
            <ac:graphicFrameMk id="6" creationId="{00000000-0000-0000-0000-000000000000}"/>
          </ac:graphicFrameMkLst>
        </pc:graphicFrameChg>
        <pc:graphicFrameChg chg="add mod modGraphic">
          <ac:chgData name="Marco Aurélio Rocha" userId="05891bd4-84ab-4228-b642-029856b84817" providerId="ADAL" clId="{C88175D9-8326-4ED4-9BEE-8CA4F8CAE19F}" dt="2023-02-01T19:30:14.782" v="832" actId="20577"/>
          <ac:graphicFrameMkLst>
            <pc:docMk/>
            <pc:sldMk cId="562796005" sldId="272"/>
            <ac:graphicFrameMk id="9" creationId="{BBCA0857-5CBB-4BC3-A9BE-90566547738F}"/>
          </ac:graphicFrameMkLst>
        </pc:graphicFrameChg>
        <pc:picChg chg="add mod">
          <ac:chgData name="Marco Aurélio Rocha" userId="05891bd4-84ab-4228-b642-029856b84817" providerId="ADAL" clId="{C88175D9-8326-4ED4-9BEE-8CA4F8CAE19F}" dt="2023-02-01T19:29:40.911" v="772" actId="1076"/>
          <ac:picMkLst>
            <pc:docMk/>
            <pc:sldMk cId="562796005" sldId="272"/>
            <ac:picMk id="11" creationId="{E239C215-782C-4F1F-9DDB-17B9CB349267}"/>
          </ac:picMkLst>
        </pc:picChg>
        <pc:picChg chg="del">
          <ac:chgData name="Marco Aurélio Rocha" userId="05891bd4-84ab-4228-b642-029856b84817" providerId="ADAL" clId="{C88175D9-8326-4ED4-9BEE-8CA4F8CAE19F}" dt="2023-02-01T19:29:12.145" v="768" actId="478"/>
          <ac:picMkLst>
            <pc:docMk/>
            <pc:sldMk cId="562796005" sldId="272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46.201" v="2171" actId="47"/>
        <pc:sldMkLst>
          <pc:docMk/>
          <pc:sldMk cId="1360644340" sldId="273"/>
        </pc:sldMkLst>
        <pc:graphicFrameChg chg="mod modGraphic">
          <ac:chgData name="Marco Aurélio Rocha" userId="05891bd4-84ab-4228-b642-029856b84817" providerId="ADAL" clId="{C88175D9-8326-4ED4-9BEE-8CA4F8CAE19F}" dt="2023-02-01T19:32:50.003" v="971" actId="20577"/>
          <ac:graphicFrameMkLst>
            <pc:docMk/>
            <pc:sldMk cId="1360644340" sldId="273"/>
            <ac:graphicFrameMk id="6" creationId="{00000000-0000-0000-0000-000000000000}"/>
          </ac:graphicFrameMkLst>
        </pc:graphicFrameChg>
      </pc:sldChg>
      <pc:sldChg chg="modSp del mod">
        <pc:chgData name="Marco Aurélio Rocha" userId="05891bd4-84ab-4228-b642-029856b84817" providerId="ADAL" clId="{C88175D9-8326-4ED4-9BEE-8CA4F8CAE19F}" dt="2023-02-08T13:19:46.952" v="2173" actId="47"/>
        <pc:sldMkLst>
          <pc:docMk/>
          <pc:sldMk cId="2432021558" sldId="274"/>
        </pc:sldMkLst>
        <pc:spChg chg="mod">
          <ac:chgData name="Marco Aurélio Rocha" userId="05891bd4-84ab-4228-b642-029856b84817" providerId="ADAL" clId="{C88175D9-8326-4ED4-9BEE-8CA4F8CAE19F}" dt="2023-02-01T20:20:18.175" v="1140" actId="1076"/>
          <ac:spMkLst>
            <pc:docMk/>
            <pc:sldMk cId="2432021558" sldId="274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22:28.400" v="1184" actId="20577"/>
          <ac:graphicFrameMkLst>
            <pc:docMk/>
            <pc:sldMk cId="2432021558" sldId="27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20:20.238" v="1141" actId="1076"/>
          <ac:picMkLst>
            <pc:docMk/>
            <pc:sldMk cId="2432021558" sldId="274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47.483" v="2174" actId="47"/>
        <pc:sldMkLst>
          <pc:docMk/>
          <pc:sldMk cId="134570163" sldId="275"/>
        </pc:sldMkLst>
        <pc:spChg chg="mod">
          <ac:chgData name="Marco Aurélio Rocha" userId="05891bd4-84ab-4228-b642-029856b84817" providerId="ADAL" clId="{C88175D9-8326-4ED4-9BEE-8CA4F8CAE19F}" dt="2023-02-01T20:23:34.511" v="1186" actId="1076"/>
          <ac:spMkLst>
            <pc:docMk/>
            <pc:sldMk cId="134570163" sldId="275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26:50.490" v="1245"/>
          <ac:graphicFrameMkLst>
            <pc:docMk/>
            <pc:sldMk cId="134570163" sldId="275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23:37.977" v="1187" actId="1076"/>
          <ac:picMkLst>
            <pc:docMk/>
            <pc:sldMk cId="134570163" sldId="275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47.967" v="2175" actId="47"/>
        <pc:sldMkLst>
          <pc:docMk/>
          <pc:sldMk cId="117615257" sldId="276"/>
        </pc:sldMkLst>
        <pc:spChg chg="mod">
          <ac:chgData name="Marco Aurélio Rocha" userId="05891bd4-84ab-4228-b642-029856b84817" providerId="ADAL" clId="{C88175D9-8326-4ED4-9BEE-8CA4F8CAE19F}" dt="2023-02-01T20:29:51.503" v="1247" actId="1076"/>
          <ac:spMkLst>
            <pc:docMk/>
            <pc:sldMk cId="117615257" sldId="276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33:59.778" v="1253"/>
          <ac:graphicFrameMkLst>
            <pc:docMk/>
            <pc:sldMk cId="117615257" sldId="276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29:54.119" v="1248" actId="1076"/>
          <ac:picMkLst>
            <pc:docMk/>
            <pc:sldMk cId="117615257" sldId="276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48.750" v="2176" actId="47"/>
        <pc:sldMkLst>
          <pc:docMk/>
          <pc:sldMk cId="1048205779" sldId="277"/>
        </pc:sldMkLst>
        <pc:spChg chg="mod">
          <ac:chgData name="Marco Aurélio Rocha" userId="05891bd4-84ab-4228-b642-029856b84817" providerId="ADAL" clId="{C88175D9-8326-4ED4-9BEE-8CA4F8CAE19F}" dt="2023-02-01T20:34:55.951" v="1299" actId="1076"/>
          <ac:spMkLst>
            <pc:docMk/>
            <pc:sldMk cId="1048205779" sldId="277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36:00.131" v="1328"/>
          <ac:graphicFrameMkLst>
            <pc:docMk/>
            <pc:sldMk cId="1048205779" sldId="277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34:58.927" v="1300" actId="1076"/>
          <ac:picMkLst>
            <pc:docMk/>
            <pc:sldMk cId="1048205779" sldId="277"/>
            <ac:picMk id="25" creationId="{1D43CD1E-F4CA-4275-8BFD-B948AD9C24A3}"/>
          </ac:picMkLst>
        </pc:picChg>
      </pc:sldChg>
      <pc:sldChg chg="modSp del mod">
        <pc:chgData name="Marco Aurélio Rocha" userId="05891bd4-84ab-4228-b642-029856b84817" providerId="ADAL" clId="{C88175D9-8326-4ED4-9BEE-8CA4F8CAE19F}" dt="2023-02-08T13:19:49.252" v="2177" actId="47"/>
        <pc:sldMkLst>
          <pc:docMk/>
          <pc:sldMk cId="1705545081" sldId="278"/>
        </pc:sldMkLst>
        <pc:spChg chg="mod">
          <ac:chgData name="Marco Aurélio Rocha" userId="05891bd4-84ab-4228-b642-029856b84817" providerId="ADAL" clId="{C88175D9-8326-4ED4-9BEE-8CA4F8CAE19F}" dt="2023-02-01T20:37:31.871" v="1331" actId="1076"/>
          <ac:spMkLst>
            <pc:docMk/>
            <pc:sldMk cId="1705545081" sldId="278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38:00.998" v="1360" actId="20577"/>
          <ac:graphicFrameMkLst>
            <pc:docMk/>
            <pc:sldMk cId="1705545081" sldId="278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37:33.871" v="1332" actId="1076"/>
          <ac:picMkLst>
            <pc:docMk/>
            <pc:sldMk cId="1705545081" sldId="278"/>
            <ac:picMk id="25" creationId="{1D43CD1E-F4CA-4275-8BFD-B948AD9C24A3}"/>
          </ac:picMkLst>
        </pc:picChg>
      </pc:sldChg>
      <pc:sldChg chg="modSp add del mod">
        <pc:chgData name="Marco Aurélio Rocha" userId="05891bd4-84ab-4228-b642-029856b84817" providerId="ADAL" clId="{C88175D9-8326-4ED4-9BEE-8CA4F8CAE19F}" dt="2023-02-08T13:19:45.152" v="2167" actId="47"/>
        <pc:sldMkLst>
          <pc:docMk/>
          <pc:sldMk cId="960266001" sldId="279"/>
        </pc:sldMkLst>
        <pc:spChg chg="mod">
          <ac:chgData name="Marco Aurélio Rocha" userId="05891bd4-84ab-4228-b642-029856b84817" providerId="ADAL" clId="{C88175D9-8326-4ED4-9BEE-8CA4F8CAE19F}" dt="2023-02-01T19:08:38.759" v="728" actId="20577"/>
          <ac:spMkLst>
            <pc:docMk/>
            <pc:sldMk cId="960266001" sldId="279"/>
            <ac:spMk id="7" creationId="{00000000-0000-0000-0000-000000000000}"/>
          </ac:spMkLst>
        </pc:spChg>
        <pc:graphicFrameChg chg="modGraphic">
          <ac:chgData name="Marco Aurélio Rocha" userId="05891bd4-84ab-4228-b642-029856b84817" providerId="ADAL" clId="{C88175D9-8326-4ED4-9BEE-8CA4F8CAE19F}" dt="2023-02-01T19:09:06.320" v="751" actId="20577"/>
          <ac:graphicFrameMkLst>
            <pc:docMk/>
            <pc:sldMk cId="960266001" sldId="279"/>
            <ac:graphicFrameMk id="6" creationId="{00000000-0000-0000-0000-000000000000}"/>
          </ac:graphicFrameMkLst>
        </pc:graphicFrameChg>
      </pc:sldChg>
      <pc:sldChg chg="modSp add del mod">
        <pc:chgData name="Marco Aurélio Rocha" userId="05891bd4-84ab-4228-b642-029856b84817" providerId="ADAL" clId="{C88175D9-8326-4ED4-9BEE-8CA4F8CAE19F}" dt="2023-02-08T13:19:46.585" v="2172" actId="47"/>
        <pc:sldMkLst>
          <pc:docMk/>
          <pc:sldMk cId="1698307729" sldId="280"/>
        </pc:sldMkLst>
        <pc:spChg chg="mod">
          <ac:chgData name="Marco Aurélio Rocha" userId="05891bd4-84ab-4228-b642-029856b84817" providerId="ADAL" clId="{C88175D9-8326-4ED4-9BEE-8CA4F8CAE19F}" dt="2023-02-01T20:04:54.154" v="974" actId="20577"/>
          <ac:spMkLst>
            <pc:docMk/>
            <pc:sldMk cId="1698307729" sldId="280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1T20:18:38.127" v="1005" actId="1076"/>
          <ac:spMkLst>
            <pc:docMk/>
            <pc:sldMk cId="1698307729" sldId="280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1T20:19:21.705" v="1078" actId="20577"/>
          <ac:graphicFrameMkLst>
            <pc:docMk/>
            <pc:sldMk cId="1698307729" sldId="280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1T20:18:42.175" v="1006" actId="1076"/>
          <ac:picMkLst>
            <pc:docMk/>
            <pc:sldMk cId="1698307729" sldId="280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8T13:05:33.963" v="1581" actId="20577"/>
        <pc:sldMkLst>
          <pc:docMk/>
          <pc:sldMk cId="1953817301" sldId="281"/>
        </pc:sldMkLst>
        <pc:spChg chg="mod">
          <ac:chgData name="Marco Aurélio Rocha" userId="05891bd4-84ab-4228-b642-029856b84817" providerId="ADAL" clId="{C88175D9-8326-4ED4-9BEE-8CA4F8CAE19F}" dt="2023-02-08T13:05:33.963" v="1581" actId="20577"/>
          <ac:spMkLst>
            <pc:docMk/>
            <pc:sldMk cId="1953817301" sldId="281"/>
            <ac:spMk id="7" creationId="{00000000-0000-0000-0000-000000000000}"/>
          </ac:spMkLst>
        </pc:spChg>
      </pc:sldChg>
      <pc:sldChg chg="modSp add mod">
        <pc:chgData name="Marco Aurélio Rocha" userId="05891bd4-84ab-4228-b642-029856b84817" providerId="ADAL" clId="{C88175D9-8326-4ED4-9BEE-8CA4F8CAE19F}" dt="2023-02-08T13:08:03.035" v="1807" actId="20577"/>
        <pc:sldMkLst>
          <pc:docMk/>
          <pc:sldMk cId="3222713407" sldId="282"/>
        </pc:sldMkLst>
        <pc:spChg chg="mod">
          <ac:chgData name="Marco Aurélio Rocha" userId="05891bd4-84ab-4228-b642-029856b84817" providerId="ADAL" clId="{C88175D9-8326-4ED4-9BEE-8CA4F8CAE19F}" dt="2023-02-08T13:05:50.921" v="1584" actId="20577"/>
          <ac:spMkLst>
            <pc:docMk/>
            <pc:sldMk cId="3222713407" sldId="282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8T13:07:45.933" v="1757" actId="1076"/>
          <ac:spMkLst>
            <pc:docMk/>
            <pc:sldMk cId="3222713407" sldId="282"/>
            <ac:spMk id="9" creationId="{E274E18E-6497-454F-8955-6737F6C679C9}"/>
          </ac:spMkLst>
        </pc:spChg>
        <pc:graphicFrameChg chg="mod modGraphic">
          <ac:chgData name="Marco Aurélio Rocha" userId="05891bd4-84ab-4228-b642-029856b84817" providerId="ADAL" clId="{C88175D9-8326-4ED4-9BEE-8CA4F8CAE19F}" dt="2023-02-08T13:08:03.035" v="1807" actId="20577"/>
          <ac:graphicFrameMkLst>
            <pc:docMk/>
            <pc:sldMk cId="3222713407" sldId="282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07:48.188" v="1758" actId="1076"/>
          <ac:picMkLst>
            <pc:docMk/>
            <pc:sldMk cId="3222713407" sldId="282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8T13:13:11.371" v="2006" actId="1076"/>
        <pc:sldMkLst>
          <pc:docMk/>
          <pc:sldMk cId="1994287483" sldId="283"/>
        </pc:sldMkLst>
        <pc:spChg chg="mod">
          <ac:chgData name="Marco Aurélio Rocha" userId="05891bd4-84ab-4228-b642-029856b84817" providerId="ADAL" clId="{C88175D9-8326-4ED4-9BEE-8CA4F8CAE19F}" dt="2023-02-08T13:08:21.658" v="1810" actId="20577"/>
          <ac:spMkLst>
            <pc:docMk/>
            <pc:sldMk cId="1994287483" sldId="283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8T13:13:11.371" v="2006" actId="1076"/>
          <ac:spMkLst>
            <pc:docMk/>
            <pc:sldMk cId="1994287483" sldId="283"/>
            <ac:spMk id="9" creationId="{E274E18E-6497-454F-8955-6737F6C679C9}"/>
          </ac:spMkLst>
        </pc:spChg>
        <pc:graphicFrameChg chg="mod modGraphic">
          <ac:chgData name="Marco Aurélio Rocha" userId="05891bd4-84ab-4228-b642-029856b84817" providerId="ADAL" clId="{C88175D9-8326-4ED4-9BEE-8CA4F8CAE19F}" dt="2023-02-08T13:10:26.830" v="1946" actId="20577"/>
          <ac:graphicFrameMkLst>
            <pc:docMk/>
            <pc:sldMk cId="1994287483" sldId="283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10:11.676" v="1900" actId="1076"/>
          <ac:picMkLst>
            <pc:docMk/>
            <pc:sldMk cId="1994287483" sldId="283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8T13:11:45.199" v="1955"/>
        <pc:sldMkLst>
          <pc:docMk/>
          <pc:sldMk cId="3775065531" sldId="284"/>
        </pc:sldMkLst>
        <pc:spChg chg="mod">
          <ac:chgData name="Marco Aurélio Rocha" userId="05891bd4-84ab-4228-b642-029856b84817" providerId="ADAL" clId="{C88175D9-8326-4ED4-9BEE-8CA4F8CAE19F}" dt="2023-02-08T13:10:49.194" v="1949" actId="20577"/>
          <ac:spMkLst>
            <pc:docMk/>
            <pc:sldMk cId="3775065531" sldId="284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8T13:11:32.452" v="1953" actId="1076"/>
          <ac:spMkLst>
            <pc:docMk/>
            <pc:sldMk cId="3775065531" sldId="284"/>
            <ac:spMk id="9" creationId="{E274E18E-6497-454F-8955-6737F6C679C9}"/>
          </ac:spMkLst>
        </pc:spChg>
        <pc:graphicFrameChg chg="mod modGraphic">
          <ac:chgData name="Marco Aurélio Rocha" userId="05891bd4-84ab-4228-b642-029856b84817" providerId="ADAL" clId="{C88175D9-8326-4ED4-9BEE-8CA4F8CAE19F}" dt="2023-02-08T13:11:45.199" v="1955"/>
          <ac:graphicFrameMkLst>
            <pc:docMk/>
            <pc:sldMk cId="3775065531" sldId="284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11:35.342" v="1954" actId="1076"/>
          <ac:picMkLst>
            <pc:docMk/>
            <pc:sldMk cId="3775065531" sldId="284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8T13:13:18.789" v="2007"/>
        <pc:sldMkLst>
          <pc:docMk/>
          <pc:sldMk cId="3566728061" sldId="285"/>
        </pc:sldMkLst>
        <pc:spChg chg="mod">
          <ac:chgData name="Marco Aurélio Rocha" userId="05891bd4-84ab-4228-b642-029856b84817" providerId="ADAL" clId="{C88175D9-8326-4ED4-9BEE-8CA4F8CAE19F}" dt="2023-02-08T13:12:02.326" v="1960" actId="20577"/>
          <ac:spMkLst>
            <pc:docMk/>
            <pc:sldMk cId="3566728061" sldId="285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8T13:12:41.255" v="1963" actId="1076"/>
          <ac:spMkLst>
            <pc:docMk/>
            <pc:sldMk cId="3566728061" sldId="285"/>
            <ac:spMk id="9" creationId="{E274E18E-6497-454F-8955-6737F6C679C9}"/>
          </ac:spMkLst>
        </pc:spChg>
        <pc:graphicFrameChg chg="mod modGraphic">
          <ac:chgData name="Marco Aurélio Rocha" userId="05891bd4-84ab-4228-b642-029856b84817" providerId="ADAL" clId="{C88175D9-8326-4ED4-9BEE-8CA4F8CAE19F}" dt="2023-02-08T13:13:18.789" v="2007"/>
          <ac:graphicFrameMkLst>
            <pc:docMk/>
            <pc:sldMk cId="3566728061" sldId="285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12:44.416" v="1964" actId="1076"/>
          <ac:picMkLst>
            <pc:docMk/>
            <pc:sldMk cId="3566728061" sldId="285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8T13:13:55.875" v="2025" actId="20577"/>
        <pc:sldMkLst>
          <pc:docMk/>
          <pc:sldMk cId="3957384147" sldId="286"/>
        </pc:sldMkLst>
        <pc:spChg chg="mod">
          <ac:chgData name="Marco Aurélio Rocha" userId="05891bd4-84ab-4228-b642-029856b84817" providerId="ADAL" clId="{C88175D9-8326-4ED4-9BEE-8CA4F8CAE19F}" dt="2023-02-08T13:13:55.875" v="2025" actId="20577"/>
          <ac:spMkLst>
            <pc:docMk/>
            <pc:sldMk cId="3957384147" sldId="286"/>
            <ac:spMk id="7" creationId="{00000000-0000-0000-0000-000000000000}"/>
          </ac:spMkLst>
        </pc:spChg>
      </pc:sldChg>
      <pc:sldChg chg="modSp add mod">
        <pc:chgData name="Marco Aurélio Rocha" userId="05891bd4-84ab-4228-b642-029856b84817" providerId="ADAL" clId="{C88175D9-8326-4ED4-9BEE-8CA4F8CAE19F}" dt="2023-02-08T13:14:09.690" v="2028" actId="20577"/>
        <pc:sldMkLst>
          <pc:docMk/>
          <pc:sldMk cId="3902406167" sldId="287"/>
        </pc:sldMkLst>
        <pc:spChg chg="mod">
          <ac:chgData name="Marco Aurélio Rocha" userId="05891bd4-84ab-4228-b642-029856b84817" providerId="ADAL" clId="{C88175D9-8326-4ED4-9BEE-8CA4F8CAE19F}" dt="2023-02-08T13:14:09.690" v="2028" actId="20577"/>
          <ac:spMkLst>
            <pc:docMk/>
            <pc:sldMk cId="3902406167" sldId="287"/>
            <ac:spMk id="7" creationId="{00000000-0000-0000-0000-000000000000}"/>
          </ac:spMkLst>
        </pc:spChg>
      </pc:sldChg>
      <pc:sldChg chg="modSp add mod">
        <pc:chgData name="Marco Aurélio Rocha" userId="05891bd4-84ab-4228-b642-029856b84817" providerId="ADAL" clId="{C88175D9-8326-4ED4-9BEE-8CA4F8CAE19F}" dt="2023-02-08T13:26:57.693" v="2312" actId="1076"/>
        <pc:sldMkLst>
          <pc:docMk/>
          <pc:sldMk cId="2311272600" sldId="288"/>
        </pc:sldMkLst>
        <pc:spChg chg="mod">
          <ac:chgData name="Marco Aurélio Rocha" userId="05891bd4-84ab-4228-b642-029856b84817" providerId="ADAL" clId="{C88175D9-8326-4ED4-9BEE-8CA4F8CAE19F}" dt="2023-02-08T13:16:00.649" v="2121" actId="20577"/>
          <ac:spMkLst>
            <pc:docMk/>
            <pc:sldMk cId="2311272600" sldId="288"/>
            <ac:spMk id="7" creationId="{00000000-0000-0000-0000-000000000000}"/>
          </ac:spMkLst>
        </pc:spChg>
        <pc:graphicFrameChg chg="mod">
          <ac:chgData name="Marco Aurélio Rocha" userId="05891bd4-84ab-4228-b642-029856b84817" providerId="ADAL" clId="{C88175D9-8326-4ED4-9BEE-8CA4F8CAE19F}" dt="2023-02-08T13:26:57.693" v="2312" actId="1076"/>
          <ac:graphicFrameMkLst>
            <pc:docMk/>
            <pc:sldMk cId="2311272600" sldId="288"/>
            <ac:graphicFrameMk id="6" creationId="{00000000-0000-0000-0000-000000000000}"/>
          </ac:graphicFrameMkLst>
        </pc:graphicFrameChg>
      </pc:sldChg>
      <pc:sldChg chg="modSp add mod">
        <pc:chgData name="Marco Aurélio Rocha" userId="05891bd4-84ab-4228-b642-029856b84817" providerId="ADAL" clId="{C88175D9-8326-4ED4-9BEE-8CA4F8CAE19F}" dt="2023-02-08T13:26:16.598" v="2305" actId="1035"/>
        <pc:sldMkLst>
          <pc:docMk/>
          <pc:sldMk cId="3885516533" sldId="289"/>
        </pc:sldMkLst>
        <pc:spChg chg="mod">
          <ac:chgData name="Marco Aurélio Rocha" userId="05891bd4-84ab-4228-b642-029856b84817" providerId="ADAL" clId="{C88175D9-8326-4ED4-9BEE-8CA4F8CAE19F}" dt="2023-02-08T13:16:41.868" v="2124" actId="20577"/>
          <ac:spMkLst>
            <pc:docMk/>
            <pc:sldMk cId="3885516533" sldId="289"/>
            <ac:spMk id="7" creationId="{00000000-0000-0000-0000-000000000000}"/>
          </ac:spMkLst>
        </pc:spChg>
        <pc:spChg chg="mod">
          <ac:chgData name="Marco Aurélio Rocha" userId="05891bd4-84ab-4228-b642-029856b84817" providerId="ADAL" clId="{C88175D9-8326-4ED4-9BEE-8CA4F8CAE19F}" dt="2023-02-08T13:16:56.955" v="2127" actId="1076"/>
          <ac:spMkLst>
            <pc:docMk/>
            <pc:sldMk cId="3885516533" sldId="289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8T13:26:16.598" v="2305" actId="1035"/>
          <ac:graphicFrameMkLst>
            <pc:docMk/>
            <pc:sldMk cId="3885516533" sldId="289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16:59.448" v="2128" actId="1076"/>
          <ac:picMkLst>
            <pc:docMk/>
            <pc:sldMk cId="3885516533" sldId="289"/>
            <ac:picMk id="25" creationId="{1D43CD1E-F4CA-4275-8BFD-B948AD9C24A3}"/>
          </ac:picMkLst>
        </pc:picChg>
      </pc:sldChg>
      <pc:sldChg chg="addSp modSp add mod">
        <pc:chgData name="Marco Aurélio Rocha" userId="05891bd4-84ab-4228-b642-029856b84817" providerId="ADAL" clId="{C88175D9-8326-4ED4-9BEE-8CA4F8CAE19F}" dt="2023-02-08T13:19:39.495" v="2165"/>
        <pc:sldMkLst>
          <pc:docMk/>
          <pc:sldMk cId="2359896680" sldId="290"/>
        </pc:sldMkLst>
        <pc:spChg chg="mod">
          <ac:chgData name="Marco Aurélio Rocha" userId="05891bd4-84ab-4228-b642-029856b84817" providerId="ADAL" clId="{C88175D9-8326-4ED4-9BEE-8CA4F8CAE19F}" dt="2023-02-08T13:17:45.413" v="2133" actId="20577"/>
          <ac:spMkLst>
            <pc:docMk/>
            <pc:sldMk cId="2359896680" sldId="290"/>
            <ac:spMk id="7" creationId="{00000000-0000-0000-0000-000000000000}"/>
          </ac:spMkLst>
        </pc:spChg>
        <pc:spChg chg="add mod">
          <ac:chgData name="Marco Aurélio Rocha" userId="05891bd4-84ab-4228-b642-029856b84817" providerId="ADAL" clId="{C88175D9-8326-4ED4-9BEE-8CA4F8CAE19F}" dt="2023-02-08T13:19:39.495" v="2165"/>
          <ac:spMkLst>
            <pc:docMk/>
            <pc:sldMk cId="2359896680" sldId="290"/>
            <ac:spMk id="9" creationId="{5609D39B-F5F9-473E-951C-617F5BA8282E}"/>
          </ac:spMkLst>
        </pc:spChg>
        <pc:spChg chg="mod">
          <ac:chgData name="Marco Aurélio Rocha" userId="05891bd4-84ab-4228-b642-029856b84817" providerId="ADAL" clId="{C88175D9-8326-4ED4-9BEE-8CA4F8CAE19F}" dt="2023-02-08T13:18:58.961" v="2157" actId="1076"/>
          <ac:spMkLst>
            <pc:docMk/>
            <pc:sldMk cId="2359896680" sldId="290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8T13:19:20.262" v="2160"/>
          <ac:graphicFrameMkLst>
            <pc:docMk/>
            <pc:sldMk cId="2359896680" sldId="290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19:02.942" v="2158" actId="1076"/>
          <ac:picMkLst>
            <pc:docMk/>
            <pc:sldMk cId="2359896680" sldId="290"/>
            <ac:picMk id="25" creationId="{1D43CD1E-F4CA-4275-8BFD-B948AD9C24A3}"/>
          </ac:picMkLst>
        </pc:picChg>
      </pc:sldChg>
      <pc:sldChg chg="delSp modSp add mod">
        <pc:chgData name="Marco Aurélio Rocha" userId="05891bd4-84ab-4228-b642-029856b84817" providerId="ADAL" clId="{C88175D9-8326-4ED4-9BEE-8CA4F8CAE19F}" dt="2023-02-08T13:23:18.913" v="2294" actId="20577"/>
        <pc:sldMkLst>
          <pc:docMk/>
          <pc:sldMk cId="1461004207" sldId="291"/>
        </pc:sldMkLst>
        <pc:spChg chg="mod">
          <ac:chgData name="Marco Aurélio Rocha" userId="05891bd4-84ab-4228-b642-029856b84817" providerId="ADAL" clId="{C88175D9-8326-4ED4-9BEE-8CA4F8CAE19F}" dt="2023-02-08T13:21:26.058" v="2208" actId="20577"/>
          <ac:spMkLst>
            <pc:docMk/>
            <pc:sldMk cId="1461004207" sldId="291"/>
            <ac:spMk id="7" creationId="{00000000-0000-0000-0000-000000000000}"/>
          </ac:spMkLst>
        </pc:spChg>
        <pc:spChg chg="del">
          <ac:chgData name="Marco Aurélio Rocha" userId="05891bd4-84ab-4228-b642-029856b84817" providerId="ADAL" clId="{C88175D9-8326-4ED4-9BEE-8CA4F8CAE19F}" dt="2023-02-08T13:22:26.601" v="2246" actId="478"/>
          <ac:spMkLst>
            <pc:docMk/>
            <pc:sldMk cId="1461004207" sldId="291"/>
            <ac:spMk id="9" creationId="{5609D39B-F5F9-473E-951C-617F5BA8282E}"/>
          </ac:spMkLst>
        </pc:spChg>
        <pc:spChg chg="mod">
          <ac:chgData name="Marco Aurélio Rocha" userId="05891bd4-84ab-4228-b642-029856b84817" providerId="ADAL" clId="{C88175D9-8326-4ED4-9BEE-8CA4F8CAE19F}" dt="2023-02-08T13:22:37.680" v="2248" actId="1076"/>
          <ac:spMkLst>
            <pc:docMk/>
            <pc:sldMk cId="1461004207" sldId="291"/>
            <ac:spMk id="42" creationId="{8D3E1270-77E8-4142-9BC6-DD7565BE57FD}"/>
          </ac:spMkLst>
        </pc:spChg>
        <pc:graphicFrameChg chg="mod modGraphic">
          <ac:chgData name="Marco Aurélio Rocha" userId="05891bd4-84ab-4228-b642-029856b84817" providerId="ADAL" clId="{C88175D9-8326-4ED4-9BEE-8CA4F8CAE19F}" dt="2023-02-08T13:23:18.913" v="2294" actId="20577"/>
          <ac:graphicFrameMkLst>
            <pc:docMk/>
            <pc:sldMk cId="1461004207" sldId="291"/>
            <ac:graphicFrameMk id="6" creationId="{00000000-0000-0000-0000-000000000000}"/>
          </ac:graphicFrameMkLst>
        </pc:graphicFrameChg>
        <pc:picChg chg="mod">
          <ac:chgData name="Marco Aurélio Rocha" userId="05891bd4-84ab-4228-b642-029856b84817" providerId="ADAL" clId="{C88175D9-8326-4ED4-9BEE-8CA4F8CAE19F}" dt="2023-02-08T13:22:40.500" v="2249" actId="1076"/>
          <ac:picMkLst>
            <pc:docMk/>
            <pc:sldMk cId="1461004207" sldId="291"/>
            <ac:picMk id="25" creationId="{1D43CD1E-F4CA-4275-8BFD-B948AD9C24A3}"/>
          </ac:picMkLst>
        </pc:picChg>
      </pc:sldChg>
      <pc:sldChg chg="modSp add mod">
        <pc:chgData name="Marco Aurélio Rocha" userId="05891bd4-84ab-4228-b642-029856b84817" providerId="ADAL" clId="{C88175D9-8326-4ED4-9BEE-8CA4F8CAE19F}" dt="2023-02-08T13:25:37.625" v="2297" actId="20577"/>
        <pc:sldMkLst>
          <pc:docMk/>
          <pc:sldMk cId="409728579" sldId="292"/>
        </pc:sldMkLst>
        <pc:spChg chg="mod">
          <ac:chgData name="Marco Aurélio Rocha" userId="05891bd4-84ab-4228-b642-029856b84817" providerId="ADAL" clId="{C88175D9-8326-4ED4-9BEE-8CA4F8CAE19F}" dt="2023-02-08T13:25:37.625" v="2297" actId="20577"/>
          <ac:spMkLst>
            <pc:docMk/>
            <pc:sldMk cId="409728579" sldId="292"/>
            <ac:spMk id="7" creationId="{00000000-0000-0000-0000-000000000000}"/>
          </ac:spMkLst>
        </pc:spChg>
      </pc:sldChg>
      <pc:sldChg chg="modSp add mod">
        <pc:chgData name="Marco Aurélio Rocha" userId="05891bd4-84ab-4228-b642-029856b84817" providerId="ADAL" clId="{C88175D9-8326-4ED4-9BEE-8CA4F8CAE19F}" dt="2023-02-08T13:25:42.824" v="2300" actId="20577"/>
        <pc:sldMkLst>
          <pc:docMk/>
          <pc:sldMk cId="860494335" sldId="293"/>
        </pc:sldMkLst>
        <pc:spChg chg="mod">
          <ac:chgData name="Marco Aurélio Rocha" userId="05891bd4-84ab-4228-b642-029856b84817" providerId="ADAL" clId="{C88175D9-8326-4ED4-9BEE-8CA4F8CAE19F}" dt="2023-02-08T13:25:42.824" v="2300" actId="20577"/>
          <ac:spMkLst>
            <pc:docMk/>
            <pc:sldMk cId="860494335" sldId="293"/>
            <ac:spMk id="7" creationId="{00000000-0000-0000-0000-000000000000}"/>
          </ac:spMkLst>
        </pc:spChg>
      </pc:sldChg>
      <pc:sldChg chg="modSp add mod">
        <pc:chgData name="Marco Aurélio Rocha" userId="05891bd4-84ab-4228-b642-029856b84817" providerId="ADAL" clId="{C88175D9-8326-4ED4-9BEE-8CA4F8CAE19F}" dt="2023-02-08T13:25:48.058" v="2303" actId="20577"/>
        <pc:sldMkLst>
          <pc:docMk/>
          <pc:sldMk cId="2176394364" sldId="294"/>
        </pc:sldMkLst>
        <pc:spChg chg="mod">
          <ac:chgData name="Marco Aurélio Rocha" userId="05891bd4-84ab-4228-b642-029856b84817" providerId="ADAL" clId="{C88175D9-8326-4ED4-9BEE-8CA4F8CAE19F}" dt="2023-02-08T13:25:48.058" v="2303" actId="20577"/>
          <ac:spMkLst>
            <pc:docMk/>
            <pc:sldMk cId="2176394364" sldId="294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900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63447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336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1782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2603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3408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98087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39542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87437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70647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13808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1E92C5-C1BF-457F-9EB8-4A709AC740C1}" type="datetimeFigureOut">
              <a:rPr lang="pt-BR" smtClean="0"/>
              <a:t>08/02/2023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86BBC6-28AC-49A4-BFE2-859E8B436D8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102358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app.ligaeducacional.com.br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Ciências Contábeis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52622248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Paulo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Introdutória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Barduco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da Administração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do Direito (Público e Privado)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Emílio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930" y="4088532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5481343" y="2930967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1347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Administração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5N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8864240"/>
              </p:ext>
            </p:extLst>
          </p:nvPr>
        </p:nvGraphicFramePr>
        <p:xfrm>
          <a:off x="6797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Logística Integrada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Pesquisa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3182423" y="256238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10" y="375914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2311272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Administração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7N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6757198"/>
              </p:ext>
            </p:extLst>
          </p:nvPr>
        </p:nvGraphicFramePr>
        <p:xfrm>
          <a:off x="124693" y="2121979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55014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81217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 de Custos e Formação de Preço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Logística Integrada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9889419" y="2782037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6006" y="4037440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38855165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Administração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8N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354187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Componente Curricular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Logística Integrada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Pesquisa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5449941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6528" y="3812153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5609D39B-F5F9-473E-951C-617F5BA8282E}"/>
              </a:ext>
            </a:extLst>
          </p:cNvPr>
          <p:cNvSpPr txBox="1"/>
          <p:nvPr/>
        </p:nvSpPr>
        <p:spPr>
          <a:xfrm>
            <a:off x="124693" y="5089826"/>
            <a:ext cx="1194261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COMPONENTE CURRICULAR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Desenvolvimento de atividades relacionadas a TCC e Estágio Supervisionado.</a:t>
            </a:r>
          </a:p>
        </p:txBody>
      </p:sp>
    </p:spTree>
    <p:extLst>
      <p:ext uri="{BB962C8B-B14F-4D97-AF65-F5344CB8AC3E}">
        <p14:creationId xmlns:p14="http://schemas.microsoft.com/office/powerpoint/2010/main" val="23598966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Gestão de Recursos Humanos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4333390"/>
              </p:ext>
            </p:extLst>
          </p:nvPr>
        </p:nvGraphicFramePr>
        <p:xfrm>
          <a:off x="124693" y="2135231"/>
          <a:ext cx="11942614" cy="291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68266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67965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Remuneração e Benefícios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Voltadas ao Departamento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Social e Trabalhista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29315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02" y="386516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46100420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Gestão de Recursos Humanos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2N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91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68266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67965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Remuneração e Benefícios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Voltadas ao Departamento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Social e Trabalhista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29315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02" y="386516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4097285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Gestão de Recursos Humanos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3N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91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68266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67965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Remuneração e Benefícios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Voltadas ao Departamento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Social e Trabalhista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29315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02" y="386516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8604943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Gestão de Recursos Humanos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4N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9187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168266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367965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Remuneração e Benefícios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Voltadas ao Departamento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Legislação Social e Trabalhista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7729315" y="2627454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5902" y="386516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21763943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Ciências Contábeis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2N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Paulo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Introdutória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Barduco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da Administração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do Direito (Público e Privado)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Emílio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7930" y="4088532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5481343" y="2930967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3817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Ciências Contábeis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3N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9414180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Contábil, Perícia, Avaliação e Arbitragem Contábil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Análise de Custos e Formação de Preço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do Terceiro Setor e Balanço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Mercado Financeiro e de Capitais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94296" y="4165271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7707709" y="2930967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27134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Ciências Contábeis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5N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362694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Práticas Voltadas ao Departamento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Ernani Lino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do Terceiro Setor e Balanço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Pública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Barduco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65663" y="3985295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9889419" y="2872705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428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Ciências Contábeis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7N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26620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Auditoria Contábil, Perícia, Avaliação e Arbitragem Contábil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do Terceiro Setor e Balanço Social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Marcelo Dell Omo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Pública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Barduco</a:t>
                      </a:r>
                      <a:endParaRPr lang="pt-BR" sz="14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Mercado Financeiro e de Capitais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3802" y="412511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3207215" y="2989229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50655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Ciências Contábeis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8N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68317044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Introdutória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Barduco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da Administração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do Direito (Público e Privado)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Emílio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194" y="4145276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5473337" y="2930967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6728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Administração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1N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Introdutória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Barduco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da Administração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do Direito (Público e Privado)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Emílio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194" y="4145276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5473337" y="2930967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3841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Administração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2N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/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Matemática Básica</a:t>
                      </a:r>
                    </a:p>
                    <a:p>
                      <a:pPr algn="ctr" fontAlgn="ctr"/>
                      <a:endParaRPr lang="pt-BR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Marcos Vigliassi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400" b="1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Contabilidade Introdutória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 Carolina </a:t>
                      </a:r>
                      <a:r>
                        <a:rPr lang="pt-BR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Barduco</a:t>
                      </a:r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algn="ctr" fontAlgn="ctr"/>
                      <a:r>
                        <a:rPr lang="pt-BR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da Administração</a:t>
                      </a:r>
                    </a:p>
                    <a:p>
                      <a:pPr algn="ctr" fontAlgn="ctr"/>
                      <a:endParaRPr lang="pt-BR" sz="1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 fontAlgn="ctr"/>
                      <a:r>
                        <a:rPr lang="pt-BR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Ítala Garcia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800" b="1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Fundamentos do Direito (Público e Privado)</a:t>
                      </a:r>
                    </a:p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algn="ctr" defTabSz="914400" rtl="0" eaLnBrk="1" fontAlgn="ctr" latinLnBrk="0" hangingPunct="1"/>
                      <a:r>
                        <a:rPr lang="pt-BR" sz="14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Gustavo Emílio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9194" y="4145276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  <p:sp>
        <p:nvSpPr>
          <p:cNvPr id="9" name="Retângulo 8">
            <a:hlinkClick r:id="rId3"/>
            <a:extLst>
              <a:ext uri="{FF2B5EF4-FFF2-40B4-BE49-F238E27FC236}">
                <a16:creationId xmlns:a16="http://schemas.microsoft.com/office/drawing/2014/main" id="{E274E18E-6497-454F-8955-6737F6C679C9}"/>
              </a:ext>
            </a:extLst>
          </p:cNvPr>
          <p:cNvSpPr/>
          <p:nvPr/>
        </p:nvSpPr>
        <p:spPr>
          <a:xfrm>
            <a:off x="5473337" y="2930967"/>
            <a:ext cx="2088231" cy="9960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24061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aixaDeTexto 6"/>
          <p:cNvSpPr txBox="1"/>
          <p:nvPr/>
        </p:nvSpPr>
        <p:spPr>
          <a:xfrm>
            <a:off x="35035" y="279729"/>
            <a:ext cx="11942615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400" b="1" dirty="0">
                <a:solidFill>
                  <a:srgbClr val="002060"/>
                </a:solidFill>
              </a:rPr>
              <a:t>Administração</a:t>
            </a:r>
          </a:p>
          <a:p>
            <a:pPr algn="ctr"/>
            <a:r>
              <a:rPr lang="pt-BR" sz="2800" dirty="0">
                <a:solidFill>
                  <a:srgbClr val="002060"/>
                </a:solidFill>
              </a:rPr>
              <a:t>3N </a:t>
            </a:r>
            <a:endParaRPr lang="pt-BR" sz="28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1386985"/>
              </p:ext>
            </p:extLst>
          </p:nvPr>
        </p:nvGraphicFramePr>
        <p:xfrm>
          <a:off x="124693" y="2135231"/>
          <a:ext cx="11942614" cy="28085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84041">
                  <a:extLst>
                    <a:ext uri="{9D8B030D-6E8A-4147-A177-3AD203B41FA5}">
                      <a16:colId xmlns:a16="http://schemas.microsoft.com/office/drawing/2014/main" val="2805716180"/>
                    </a:ext>
                  </a:extLst>
                </a:gridCol>
                <a:gridCol w="2184113">
                  <a:extLst>
                    <a:ext uri="{9D8B030D-6E8A-4147-A177-3AD203B41FA5}">
                      <a16:colId xmlns:a16="http://schemas.microsoft.com/office/drawing/2014/main" val="3180413178"/>
                    </a:ext>
                  </a:extLst>
                </a:gridCol>
                <a:gridCol w="2282117">
                  <a:extLst>
                    <a:ext uri="{9D8B030D-6E8A-4147-A177-3AD203B41FA5}">
                      <a16:colId xmlns:a16="http://schemas.microsoft.com/office/drawing/2014/main" val="1704913227"/>
                    </a:ext>
                  </a:extLst>
                </a:gridCol>
                <a:gridCol w="2254114">
                  <a:extLst>
                    <a:ext uri="{9D8B030D-6E8A-4147-A177-3AD203B41FA5}">
                      <a16:colId xmlns:a16="http://schemas.microsoft.com/office/drawing/2014/main" val="833109774"/>
                    </a:ext>
                  </a:extLst>
                </a:gridCol>
                <a:gridCol w="2240116">
                  <a:extLst>
                    <a:ext uri="{9D8B030D-6E8A-4147-A177-3AD203B41FA5}">
                      <a16:colId xmlns:a16="http://schemas.microsoft.com/office/drawing/2014/main" val="900914928"/>
                    </a:ext>
                  </a:extLst>
                </a:gridCol>
                <a:gridCol w="2198113">
                  <a:extLst>
                    <a:ext uri="{9D8B030D-6E8A-4147-A177-3AD203B41FA5}">
                      <a16:colId xmlns:a16="http://schemas.microsoft.com/office/drawing/2014/main" val="3554551309"/>
                    </a:ext>
                  </a:extLst>
                </a:gridCol>
              </a:tblGrid>
              <a:tr h="419354">
                <a:tc>
                  <a:txBody>
                    <a:bodyPr/>
                    <a:lstStyle/>
                    <a:p>
                      <a:pPr algn="ctr"/>
                      <a:endParaRPr lang="pt-BR" sz="20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SEGUNDA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TERÇA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QUARTA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QUINTA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000" b="1" dirty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SEXTA</a:t>
                      </a:r>
                    </a:p>
                  </a:txBody>
                  <a:tcPr anchor="ctr">
                    <a:solidFill>
                      <a:srgbClr val="0020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4535896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19:00 às 19:50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8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Gestão da Produção e Operações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6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4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Orlando Rodrigues</a:t>
                      </a: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 fontAlgn="ctr"/>
                      <a:endParaRPr lang="pt-BR" sz="18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Empreendedorismo e Plano de Negócios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Dimas Thomé</a:t>
                      </a:r>
                    </a:p>
                    <a:p>
                      <a:pPr algn="ctr"/>
                      <a:endParaRPr lang="pt-BR" sz="18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algn="ctr" defTabSz="914400" rtl="0" eaLnBrk="1" fontAlgn="ctr" latinLnBrk="0" hangingPunct="1"/>
                      <a:endParaRPr lang="pt-BR" sz="1800" b="1" i="0" u="none" strike="noStrike" kern="1200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Logística Integrada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Ricardo Saggioro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Pesquisa Operacional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pt-BR" sz="1800" b="1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pt-BR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Maria Eliza</a:t>
                      </a:r>
                      <a:endParaRPr lang="pt-BR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pt-BR" sz="1800" b="1" i="0" u="none" strike="noStrike" kern="1200" baseline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03058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19:50 às 20:40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57317886"/>
                  </a:ext>
                </a:extLst>
              </a:tr>
              <a:tr h="926137">
                <a:tc>
                  <a:txBody>
                    <a:bodyPr/>
                    <a:lstStyle/>
                    <a:p>
                      <a:pPr algn="ctr"/>
                      <a:r>
                        <a:rPr lang="pt-BR" sz="14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21:00 às 21:50</a:t>
                      </a: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Enfermagem:</a:t>
                      </a:r>
                      <a:r>
                        <a:rPr lang="pt-BR" sz="1200" b="1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História e Identidade Profissional</a:t>
                      </a:r>
                      <a:endParaRPr lang="pt-BR" sz="12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</a:t>
                      </a:r>
                      <a:r>
                        <a:rPr lang="pt-BR" sz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Atividades Autônomas</a:t>
                      </a:r>
                      <a:r>
                        <a:rPr lang="pt-BR" sz="1200" baseline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)</a:t>
                      </a:r>
                      <a:endParaRPr lang="pt-BR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Anatomia I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Psicologia Aplicada à Saúde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200" b="1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Fundamentos de Genética e Evolução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77986785"/>
                  </a:ext>
                </a:extLst>
              </a:tr>
            </a:tbl>
          </a:graphicData>
        </a:graphic>
      </p:graphicFrame>
      <p:pic>
        <p:nvPicPr>
          <p:cNvPr id="8" name="Espaço Reservado para Conteúdo 4">
            <a:extLst>
              <a:ext uri="{FF2B5EF4-FFF2-40B4-BE49-F238E27FC236}">
                <a16:creationId xmlns:a16="http://schemas.microsoft.com/office/drawing/2014/main" id="{8AE4E308-AD9A-44AF-87FA-AC6186E291B8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42" t="12580" r="5824" b="8148"/>
          <a:stretch/>
        </p:blipFill>
        <p:spPr>
          <a:xfrm>
            <a:off x="237880" y="257099"/>
            <a:ext cx="1481589" cy="1311783"/>
          </a:xfrm>
          <a:prstGeom prst="rect">
            <a:avLst/>
          </a:prstGeom>
        </p:spPr>
      </p:pic>
      <p:sp>
        <p:nvSpPr>
          <p:cNvPr id="42" name="Retângulo 41">
            <a:hlinkClick r:id="rId3"/>
            <a:extLst>
              <a:ext uri="{FF2B5EF4-FFF2-40B4-BE49-F238E27FC236}">
                <a16:creationId xmlns:a16="http://schemas.microsoft.com/office/drawing/2014/main" id="{8D3E1270-77E8-4142-9BC6-DD7565BE57FD}"/>
              </a:ext>
            </a:extLst>
          </p:cNvPr>
          <p:cNvSpPr/>
          <p:nvPr/>
        </p:nvSpPr>
        <p:spPr>
          <a:xfrm>
            <a:off x="3182423" y="2562389"/>
            <a:ext cx="2088231" cy="1954214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Desenvolvimento dos Projetos</a:t>
            </a: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5" name="Picture 2">
            <a:hlinkClick r:id="rId3"/>
            <a:extLst>
              <a:ext uri="{FF2B5EF4-FFF2-40B4-BE49-F238E27FC236}">
                <a16:creationId xmlns:a16="http://schemas.microsoft.com/office/drawing/2014/main" id="{1D43CD1E-F4CA-4275-8BFD-B948AD9C24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9010" y="3759144"/>
            <a:ext cx="515055" cy="308416"/>
          </a:xfrm>
          <a:prstGeom prst="rect">
            <a:avLst/>
          </a:prstGeom>
          <a:noFill/>
          <a:ln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CaixaDeTexto 47">
            <a:extLst>
              <a:ext uri="{FF2B5EF4-FFF2-40B4-BE49-F238E27FC236}">
                <a16:creationId xmlns:a16="http://schemas.microsoft.com/office/drawing/2014/main" id="{8F115EE3-7251-4E22-9CEA-12ADDD3D7757}"/>
              </a:ext>
            </a:extLst>
          </p:cNvPr>
          <p:cNvSpPr txBox="1"/>
          <p:nvPr/>
        </p:nvSpPr>
        <p:spPr>
          <a:xfrm>
            <a:off x="124693" y="5575176"/>
            <a:ext cx="11942614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1100" b="1" dirty="0">
                <a:latin typeface="Arial" panose="020B0604020202020204" pitchFamily="34" charset="0"/>
                <a:cs typeface="Arial" panose="020B0604020202020204" pitchFamily="34" charset="0"/>
              </a:rPr>
              <a:t>Desenvolvimento dos Projetos </a:t>
            </a:r>
            <a:r>
              <a:rPr lang="pt-BR" sz="1100" dirty="0">
                <a:latin typeface="Arial" panose="020B0604020202020204" pitchFamily="34" charset="0"/>
                <a:cs typeface="Arial" panose="020B0604020202020204" pitchFamily="34" charset="0"/>
              </a:rPr>
              <a:t>– Atividades indicadas pelo Professor(a) e supervisionadas pelo Tutor(a) (tarefas, pesquisas, leituras, estudos e outras atividades) para realização do projeto da disciplina, na plataforma Liga Online. O(a) aluno(a) tem autonomia para cumpri-las na biblioteca, laboratórios ou em casa, individualmente ou em grupo.</a:t>
            </a:r>
          </a:p>
        </p:txBody>
      </p:sp>
    </p:spTree>
    <p:extLst>
      <p:ext uri="{BB962C8B-B14F-4D97-AF65-F5344CB8AC3E}">
        <p14:creationId xmlns:p14="http://schemas.microsoft.com/office/powerpoint/2010/main" val="11334703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</TotalTime>
  <Words>1817</Words>
  <Application>Microsoft Office PowerPoint</Application>
  <PresentationFormat>Widescreen</PresentationFormat>
  <Paragraphs>499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Unibr</dc:creator>
  <cp:lastModifiedBy>Marco Aurélio Rocha</cp:lastModifiedBy>
  <cp:revision>146</cp:revision>
  <dcterms:created xsi:type="dcterms:W3CDTF">2021-02-05T13:42:14Z</dcterms:created>
  <dcterms:modified xsi:type="dcterms:W3CDTF">2023-02-08T13:27:53Z</dcterms:modified>
</cp:coreProperties>
</file>