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4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5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74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06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mho-qbsf-eh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qwf-robp-b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et.google.com/mho-qbsf-eh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qwf-robp-b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et.google.com/mho-qbsf-eh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mho-qbsf-eh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54017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 Geral e de Órgãos e Sistemas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Mariana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Gatto</a:t>
                      </a: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Eduardo Duarte Aires</a:t>
                      </a:r>
                    </a:p>
                    <a:p>
                      <a:pPr algn="ctr"/>
                      <a:endParaRPr lang="pt-B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Fisiologia Humana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Fátima Haddad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Barrach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Bioestatística e Epidemiologia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André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Macari</a:t>
                      </a: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Baptista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497509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5" name="CaixaDeTexto 4">
            <a:hlinkClick r:id="rId3"/>
            <a:extLst>
              <a:ext uri="{FF2B5EF4-FFF2-40B4-BE49-F238E27FC236}">
                <a16:creationId xmlns:a16="http://schemas.microsoft.com/office/drawing/2014/main" id="{EF32F811-B963-4FC1-8CFC-11DA8C8C15C8}"/>
              </a:ext>
            </a:extLst>
          </p:cNvPr>
          <p:cNvSpPr txBox="1"/>
          <p:nvPr/>
        </p:nvSpPr>
        <p:spPr>
          <a:xfrm>
            <a:off x="9840463" y="2766645"/>
            <a:ext cx="2088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4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0DD0841-D26F-4C28-B987-8CEC6783DAB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42" y="3972958"/>
            <a:ext cx="855111" cy="670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13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543669"/>
              </p:ext>
            </p:extLst>
          </p:nvPr>
        </p:nvGraphicFramePr>
        <p:xfrm>
          <a:off x="124693" y="2066937"/>
          <a:ext cx="11942614" cy="2724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 Geral e de Órgãos e Sistemas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Mariana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Gatto</a:t>
                      </a: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Eduardo Duarte Aires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Fisiologia Humana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Fátima Haddad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Barrach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Bioestatística e Epidemiologia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André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Macari</a:t>
                      </a: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Baptista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84173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06476" y="48125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4" name="CaixaDeTexto 3">
            <a:hlinkClick r:id="rId3"/>
            <a:extLst>
              <a:ext uri="{FF2B5EF4-FFF2-40B4-BE49-F238E27FC236}">
                <a16:creationId xmlns:a16="http://schemas.microsoft.com/office/drawing/2014/main" id="{875AABD7-8FAD-4911-B29F-F6D253B1B06A}"/>
              </a:ext>
            </a:extLst>
          </p:cNvPr>
          <p:cNvSpPr txBox="1"/>
          <p:nvPr/>
        </p:nvSpPr>
        <p:spPr>
          <a:xfrm>
            <a:off x="7746896" y="2450726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600" b="1" dirty="0"/>
          </a:p>
          <a:p>
            <a:pPr lvl="0" algn="ctr">
              <a:defRPr/>
            </a:pPr>
            <a:r>
              <a:rPr lang="pt-BR" sz="2000" b="1" dirty="0"/>
              <a:t>	</a:t>
            </a:r>
          </a:p>
        </p:txBody>
      </p:sp>
      <p:sp>
        <p:nvSpPr>
          <p:cNvPr id="5" name="CaixaDeTexto 4">
            <a:hlinkClick r:id="rId4"/>
            <a:extLst>
              <a:ext uri="{FF2B5EF4-FFF2-40B4-BE49-F238E27FC236}">
                <a16:creationId xmlns:a16="http://schemas.microsoft.com/office/drawing/2014/main" id="{EF32F811-B963-4FC1-8CFC-11DA8C8C15C8}"/>
              </a:ext>
            </a:extLst>
          </p:cNvPr>
          <p:cNvSpPr txBox="1"/>
          <p:nvPr/>
        </p:nvSpPr>
        <p:spPr>
          <a:xfrm>
            <a:off x="9840463" y="2766645"/>
            <a:ext cx="2088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4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5ED61D4-CAEA-41FD-A0FE-2BC03917C3D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42" y="3972958"/>
            <a:ext cx="855111" cy="670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37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48013"/>
              </p:ext>
            </p:extLst>
          </p:nvPr>
        </p:nvGraphicFramePr>
        <p:xfrm>
          <a:off x="124693" y="2052870"/>
          <a:ext cx="11942614" cy="2752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Fátima Haddad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Barrach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Processos e práticas de Enfermagem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Márcia de Fátima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Faraldo</a:t>
                      </a: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Martinez Garcia</a:t>
                      </a: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Agentes infeciosos e Respostas </a:t>
                      </a:r>
                      <a:r>
                        <a:rPr lang="pt-BR" sz="1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Imununológicas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Mariana 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Gatto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Interpretação de Exames e Biossegurança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Matheus Augusto Callegari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869866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4811770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4" name="CaixaDeTexto 3">
            <a:hlinkClick r:id="rId3"/>
            <a:extLst>
              <a:ext uri="{FF2B5EF4-FFF2-40B4-BE49-F238E27FC236}">
                <a16:creationId xmlns:a16="http://schemas.microsoft.com/office/drawing/2014/main" id="{875AABD7-8FAD-4911-B29F-F6D253B1B06A}"/>
              </a:ext>
            </a:extLst>
          </p:cNvPr>
          <p:cNvSpPr txBox="1"/>
          <p:nvPr/>
        </p:nvSpPr>
        <p:spPr>
          <a:xfrm>
            <a:off x="7746896" y="2450726"/>
            <a:ext cx="208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600" b="1" dirty="0"/>
          </a:p>
          <a:p>
            <a:pPr lvl="0" algn="ctr">
              <a:defRPr/>
            </a:pPr>
            <a:r>
              <a:rPr lang="pt-BR" sz="2000" b="1" dirty="0"/>
              <a:t>	</a:t>
            </a:r>
          </a:p>
        </p:txBody>
      </p:sp>
      <p:sp>
        <p:nvSpPr>
          <p:cNvPr id="5" name="CaixaDeTexto 4">
            <a:hlinkClick r:id="rId4"/>
            <a:extLst>
              <a:ext uri="{FF2B5EF4-FFF2-40B4-BE49-F238E27FC236}">
                <a16:creationId xmlns:a16="http://schemas.microsoft.com/office/drawing/2014/main" id="{EF32F811-B963-4FC1-8CFC-11DA8C8C15C8}"/>
              </a:ext>
            </a:extLst>
          </p:cNvPr>
          <p:cNvSpPr txBox="1"/>
          <p:nvPr/>
        </p:nvSpPr>
        <p:spPr>
          <a:xfrm>
            <a:off x="9840463" y="2766645"/>
            <a:ext cx="2088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4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4038944-28F3-4D51-A5E7-5FE961A99E3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18" y="3802733"/>
            <a:ext cx="855111" cy="670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09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63975"/>
              </p:ext>
            </p:extLst>
          </p:nvPr>
        </p:nvGraphicFramePr>
        <p:xfrm>
          <a:off x="124693" y="2038801"/>
          <a:ext cx="11942614" cy="2780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Fátima Haddad </a:t>
                      </a:r>
                      <a:r>
                        <a:rPr kumimoji="0" lang="pt-BR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Barrach</a:t>
                      </a:r>
                      <a:endParaRPr kumimoji="0" lang="pt-B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 no Ciclo de Vida da Mulher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Patrícia Helena Correa  Alegre </a:t>
                      </a: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Agentes infeciosos e Respostas </a:t>
                      </a:r>
                      <a:r>
                        <a:rPr lang="pt-BR" sz="1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Imununológicas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Mariana 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Gatto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Interpretação de Exames e Biossegurança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Matheus Augusto Callegari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89800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4994409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5" name="CaixaDeTexto 4">
            <a:hlinkClick r:id="rId3"/>
            <a:extLst>
              <a:ext uri="{FF2B5EF4-FFF2-40B4-BE49-F238E27FC236}">
                <a16:creationId xmlns:a16="http://schemas.microsoft.com/office/drawing/2014/main" id="{EF32F811-B963-4FC1-8CFC-11DA8C8C15C8}"/>
              </a:ext>
            </a:extLst>
          </p:cNvPr>
          <p:cNvSpPr txBox="1"/>
          <p:nvPr/>
        </p:nvSpPr>
        <p:spPr>
          <a:xfrm>
            <a:off x="9840463" y="2766645"/>
            <a:ext cx="2088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pt-BR" sz="14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DA51CC9-3376-44AB-802E-A2A5103D41D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18" y="3802733"/>
            <a:ext cx="855111" cy="670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85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23458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73463"/>
              </p:ext>
            </p:extLst>
          </p:nvPr>
        </p:nvGraphicFramePr>
        <p:xfrm>
          <a:off x="159472" y="1929846"/>
          <a:ext cx="11942614" cy="2850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Enfermagem na Saúde do Adulto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Augusto Ferreira Mota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Enfermagem em saúde mental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Augusto Ferreira Mota 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Agentes infeciosos e Respostas </a:t>
                      </a:r>
                      <a:r>
                        <a:rPr lang="pt-BR" sz="1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Imununológicas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Mariana </a:t>
                      </a:r>
                      <a:r>
                        <a:rPr lang="pt-BR" sz="16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Gatto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Interpretação de Exames e Biossegurança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Matheus Augusto Callegari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6834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53269" y="4779428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EBAA84B-A01A-4977-9EB5-E2793E2093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6" y="3756779"/>
            <a:ext cx="855111" cy="670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61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23458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ENFERMAGEM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N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011918"/>
              </p:ext>
            </p:extLst>
          </p:nvPr>
        </p:nvGraphicFramePr>
        <p:xfrm>
          <a:off x="159472" y="1929846"/>
          <a:ext cx="11942614" cy="2850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Enfermagem na Saúde do Adulto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Augusto Ferreira Mota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Enfermagem em saúde mental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Augusto Ferreira Mota  </a:t>
                      </a:r>
                    </a:p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 no Ciclo de Vida da Mulher II</a:t>
                      </a:r>
                    </a:p>
                    <a:p>
                      <a:pPr algn="ctr"/>
                      <a:r>
                        <a:rPr lang="pt-BR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Patrícia Helena Correa  Alegre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Interpretação de Exames e Biossegurança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Matheus Augusto Callegari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6834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53269" y="4779428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725B85E-9044-4FFC-842C-AB998C09522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288" y="3740175"/>
            <a:ext cx="855111" cy="670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4303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716</Words>
  <Application>Microsoft Office PowerPoint</Application>
  <PresentationFormat>Widescreen</PresentationFormat>
  <Paragraphs>165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Unibr</dc:creator>
  <cp:lastModifiedBy>Gustavo Mota</cp:lastModifiedBy>
  <cp:revision>146</cp:revision>
  <dcterms:created xsi:type="dcterms:W3CDTF">2021-02-05T13:42:14Z</dcterms:created>
  <dcterms:modified xsi:type="dcterms:W3CDTF">2023-02-08T21:27:48Z</dcterms:modified>
</cp:coreProperties>
</file>