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78" r:id="rId5"/>
    <p:sldId id="266" r:id="rId6"/>
    <p:sldId id="267" r:id="rId7"/>
    <p:sldId id="268" r:id="rId8"/>
    <p:sldId id="271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01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6B2B-FD03-47FF-9A87-97C0B7B32504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6717-715F-4404-A2CE-6671BBD9086B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579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6B2B-FD03-47FF-9A87-97C0B7B32504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6717-715F-4404-A2CE-6671BBD908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119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6B2B-FD03-47FF-9A87-97C0B7B32504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6717-715F-4404-A2CE-6671BBD908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003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6B2B-FD03-47FF-9A87-97C0B7B32504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6717-715F-4404-A2CE-6671BBD9086B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3236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6B2B-FD03-47FF-9A87-97C0B7B32504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6717-715F-4404-A2CE-6671BBD908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537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6B2B-FD03-47FF-9A87-97C0B7B32504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6717-715F-4404-A2CE-6671BBD9086B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0982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6B2B-FD03-47FF-9A87-97C0B7B32504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6717-715F-4404-A2CE-6671BBD908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144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6B2B-FD03-47FF-9A87-97C0B7B32504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6717-715F-4404-A2CE-6671BBD908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090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6B2B-FD03-47FF-9A87-97C0B7B32504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6717-715F-4404-A2CE-6671BBD908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180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6B2B-FD03-47FF-9A87-97C0B7B32504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6717-715F-4404-A2CE-6671BBD908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352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6B2B-FD03-47FF-9A87-97C0B7B32504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6717-715F-4404-A2CE-6671BBD908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815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6B2B-FD03-47FF-9A87-97C0B7B32504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6717-715F-4404-A2CE-6671BBD908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63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6B2B-FD03-47FF-9A87-97C0B7B32504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6717-715F-4404-A2CE-6671BBD908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41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6B2B-FD03-47FF-9A87-97C0B7B32504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6717-715F-4404-A2CE-6671BBD908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26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6B2B-FD03-47FF-9A87-97C0B7B32504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6717-715F-4404-A2CE-6671BBD908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56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6B2B-FD03-47FF-9A87-97C0B7B32504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6717-715F-4404-A2CE-6671BBD908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2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6B2B-FD03-47FF-9A87-97C0B7B32504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6717-715F-4404-A2CE-6671BBD908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385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4FA6B2B-FD03-47FF-9A87-97C0B7B32504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0E46717-715F-4404-A2CE-6671BBD908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174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1535" y="4859852"/>
            <a:ext cx="10515600" cy="13255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b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BIBLIOTECA</a:t>
            </a:r>
            <a:b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98" y="142383"/>
            <a:ext cx="11808854" cy="357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25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9647" y="349681"/>
            <a:ext cx="10515600" cy="1249252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ESTRUTURA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7" y="1444692"/>
            <a:ext cx="10646693" cy="5303837"/>
          </a:xfr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B7EE06E-DBB4-48BD-A2FE-CBBE66A69C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1444691"/>
            <a:ext cx="11956474" cy="530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2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BR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684211" y="685800"/>
            <a:ext cx="10327225" cy="3615267"/>
          </a:xfrm>
        </p:spPr>
        <p:txBody>
          <a:bodyPr>
            <a:normAutofit fontScale="85000" lnSpcReduction="20000"/>
          </a:bodyPr>
          <a:lstStyle/>
          <a:p>
            <a:pPr algn="ctr"/>
            <a:endParaRPr lang="pt-BR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5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UNIBR BOTUCATU   </a:t>
            </a:r>
          </a:p>
          <a:p>
            <a:pPr algn="ctr"/>
            <a:endParaRPr lang="pt-BR" sz="5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5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WWW.UNIBRBOTUCATU.COM.BR</a:t>
            </a:r>
          </a:p>
        </p:txBody>
      </p:sp>
    </p:spTree>
    <p:extLst>
      <p:ext uri="{BB962C8B-B14F-4D97-AF65-F5344CB8AC3E}">
        <p14:creationId xmlns:p14="http://schemas.microsoft.com/office/powerpoint/2010/main" val="2774380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0800000" flipV="1">
            <a:off x="684211" y="1622739"/>
            <a:ext cx="10249951" cy="2864594"/>
          </a:xfrm>
        </p:spPr>
        <p:txBody>
          <a:bodyPr>
            <a:normAutofit/>
          </a:bodyPr>
          <a:lstStyle/>
          <a:p>
            <a:pPr algn="ctr"/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Renovação de livros</a:t>
            </a:r>
            <a:b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biblioteca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unibr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botucatu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146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ta para a direita 4"/>
          <p:cNvSpPr/>
          <p:nvPr/>
        </p:nvSpPr>
        <p:spPr>
          <a:xfrm>
            <a:off x="7856113" y="3760631"/>
            <a:ext cx="1468191" cy="437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baixo 5"/>
          <p:cNvSpPr/>
          <p:nvPr/>
        </p:nvSpPr>
        <p:spPr>
          <a:xfrm>
            <a:off x="9684913" y="695460"/>
            <a:ext cx="399245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029ADBD-7156-4C19-A240-593F982C8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57"/>
            <a:ext cx="12192000" cy="6854653"/>
          </a:xfrm>
          <a:prstGeom prst="rect">
            <a:avLst/>
          </a:prstGeom>
        </p:spPr>
      </p:pic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3EB856DA-85F8-48AA-BA07-15D403EC25BF}"/>
              </a:ext>
            </a:extLst>
          </p:cNvPr>
          <p:cNvSpPr/>
          <p:nvPr/>
        </p:nvSpPr>
        <p:spPr>
          <a:xfrm rot="20521848">
            <a:off x="4361750" y="1768679"/>
            <a:ext cx="1717963" cy="37721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A4039095-3C96-455C-B5F2-808DC556F6B2}"/>
              </a:ext>
            </a:extLst>
          </p:cNvPr>
          <p:cNvSpPr/>
          <p:nvPr/>
        </p:nvSpPr>
        <p:spPr>
          <a:xfrm>
            <a:off x="4345463" y="3048000"/>
            <a:ext cx="1251773" cy="3325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35773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ta para cima 3"/>
          <p:cNvSpPr/>
          <p:nvPr/>
        </p:nvSpPr>
        <p:spPr>
          <a:xfrm>
            <a:off x="6838682" y="1262129"/>
            <a:ext cx="373487" cy="7212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7E634C8-BAAF-472D-B670-99BCF7183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E6490156-062C-4CCC-8719-1F8D69DC711B}"/>
              </a:ext>
            </a:extLst>
          </p:cNvPr>
          <p:cNvSpPr/>
          <p:nvPr/>
        </p:nvSpPr>
        <p:spPr>
          <a:xfrm>
            <a:off x="4031673" y="4003964"/>
            <a:ext cx="3006436" cy="2244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Colocar RA </a:t>
            </a:r>
          </a:p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Senha? Data de nascimento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8408E75B-F8ED-4E04-B783-892B8E932DAA}"/>
              </a:ext>
            </a:extLst>
          </p:cNvPr>
          <p:cNvSpPr/>
          <p:nvPr/>
        </p:nvSpPr>
        <p:spPr>
          <a:xfrm rot="21113409">
            <a:off x="7678646" y="5995759"/>
            <a:ext cx="1027236" cy="2625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0651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5C15FA1-F46F-4F56-B562-1CBFA98C9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9" name="Seta: para a Esquerda 8">
            <a:extLst>
              <a:ext uri="{FF2B5EF4-FFF2-40B4-BE49-F238E27FC236}">
                <a16:creationId xmlns:a16="http://schemas.microsoft.com/office/drawing/2014/main" id="{C6AC189F-05F7-4D3E-A289-8E62DC4D2CA8}"/>
              </a:ext>
            </a:extLst>
          </p:cNvPr>
          <p:cNvSpPr/>
          <p:nvPr/>
        </p:nvSpPr>
        <p:spPr>
          <a:xfrm rot="748766">
            <a:off x="1523999" y="3671454"/>
            <a:ext cx="955964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442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218942"/>
            <a:ext cx="11061320" cy="6639058"/>
          </a:xfrm>
        </p:spPr>
        <p:txBody>
          <a:bodyPr>
            <a:normAutofit/>
          </a:bodyPr>
          <a:lstStyle/>
          <a:p>
            <a:pPr algn="ctr"/>
            <a:r>
              <a:rPr lang="pt-B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Contato com a biblioteca</a:t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Adriano pereira dos santos</a:t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bibliotecário </a:t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renovação também poderá </a:t>
            </a:r>
            <a:r>
              <a:rPr lang="pt-BR" sz="2400" b="1">
                <a:latin typeface="Arial" panose="020B0604020202020204" pitchFamily="34" charset="0"/>
                <a:cs typeface="Arial" panose="020B0604020202020204" pitchFamily="34" charset="0"/>
              </a:rPr>
              <a:t>ser solicitada</a:t>
            </a:r>
            <a:br>
              <a:rPr lang="pt-BR" sz="2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 esses canais abaixo.</a:t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biblioteca@unibrbotucatu.com.br</a:t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fone : (14) 3354 - 3942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023482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204</TotalTime>
  <Words>80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Fatia</vt:lpstr>
      <vt:lpstr> BIBLIOTECA   </vt:lpstr>
      <vt:lpstr>ESTRUTURA</vt:lpstr>
      <vt:lpstr>   </vt:lpstr>
      <vt:lpstr>Renovação de livros  biblioteca unibr botucatu</vt:lpstr>
      <vt:lpstr>Apresentação do PowerPoint</vt:lpstr>
      <vt:lpstr>Apresentação do PowerPoint</vt:lpstr>
      <vt:lpstr>Apresentação do PowerPoint</vt:lpstr>
      <vt:lpstr>Contato com a biblioteca   Adriano pereira dos santos bibliotecário   A renovação também poderá ser solicitada  por esses canais abaixo.  biblioteca@unibrbotucatu.com.br fone : (14) 3354 - 3942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UNIBR BOTUCATU</dc:title>
  <dc:creator>Unibr</dc:creator>
  <cp:lastModifiedBy>Lucas</cp:lastModifiedBy>
  <cp:revision>42</cp:revision>
  <dcterms:created xsi:type="dcterms:W3CDTF">2021-09-23T15:47:33Z</dcterms:created>
  <dcterms:modified xsi:type="dcterms:W3CDTF">2025-05-05T22:51:51Z</dcterms:modified>
</cp:coreProperties>
</file>